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5"/>
  </p:notesMasterIdLst>
  <p:sldIdLst>
    <p:sldId id="256" r:id="rId2"/>
    <p:sldId id="313" r:id="rId3"/>
    <p:sldId id="314" r:id="rId4"/>
    <p:sldId id="403" r:id="rId5"/>
    <p:sldId id="637" r:id="rId6"/>
    <p:sldId id="825" r:id="rId7"/>
    <p:sldId id="826" r:id="rId8"/>
    <p:sldId id="940" r:id="rId9"/>
    <p:sldId id="770" r:id="rId10"/>
    <p:sldId id="751" r:id="rId11"/>
    <p:sldId id="941" r:id="rId12"/>
    <p:sldId id="353" r:id="rId13"/>
    <p:sldId id="354" r:id="rId14"/>
    <p:sldId id="355" r:id="rId15"/>
    <p:sldId id="356" r:id="rId16"/>
    <p:sldId id="357" r:id="rId17"/>
    <p:sldId id="358" r:id="rId18"/>
    <p:sldId id="359" r:id="rId19"/>
    <p:sldId id="360" r:id="rId20"/>
    <p:sldId id="628" r:id="rId21"/>
    <p:sldId id="629" r:id="rId22"/>
    <p:sldId id="943" r:id="rId23"/>
    <p:sldId id="452" r:id="rId24"/>
    <p:sldId id="631" r:id="rId25"/>
    <p:sldId id="641" r:id="rId26"/>
    <p:sldId id="544" r:id="rId27"/>
    <p:sldId id="944" r:id="rId28"/>
    <p:sldId id="652" r:id="rId29"/>
    <p:sldId id="643" r:id="rId30"/>
    <p:sldId id="942" r:id="rId31"/>
    <p:sldId id="274" r:id="rId32"/>
    <p:sldId id="298" r:id="rId33"/>
    <p:sldId id="297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50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712" autoAdjust="0"/>
  </p:normalViewPr>
  <p:slideViewPr>
    <p:cSldViewPr>
      <p:cViewPr varScale="1">
        <p:scale>
          <a:sx n="119" d="100"/>
          <a:sy n="119" d="100"/>
        </p:scale>
        <p:origin x="96" y="3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93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ttman, Barry" userId="bff186cd-6ce8-41ba-8e8c-e85cdef216de" providerId="ADAL" clId="{07BCF96F-5A66-4F59-B598-C066D4CF353D}"/>
    <pc:docChg chg="undo custSel addSld delSld modSld sldOrd">
      <pc:chgData name="Wittman, Barry" userId="bff186cd-6ce8-41ba-8e8c-e85cdef216de" providerId="ADAL" clId="{07BCF96F-5A66-4F59-B598-C066D4CF353D}" dt="2026-02-08T16:19:30.201" v="901"/>
      <pc:docMkLst>
        <pc:docMk/>
      </pc:docMkLst>
      <pc:sldChg chg="modSp modAnim">
        <pc:chgData name="Wittman, Barry" userId="bff186cd-6ce8-41ba-8e8c-e85cdef216de" providerId="ADAL" clId="{07BCF96F-5A66-4F59-B598-C066D4CF353D}" dt="2026-02-08T16:19:14.012" v="900" actId="20577"/>
        <pc:sldMkLst>
          <pc:docMk/>
          <pc:sldMk cId="0" sldId="297"/>
        </pc:sldMkLst>
        <pc:spChg chg="mod">
          <ac:chgData name="Wittman, Barry" userId="bff186cd-6ce8-41ba-8e8c-e85cdef216de" providerId="ADAL" clId="{07BCF96F-5A66-4F59-B598-C066D4CF353D}" dt="2026-02-08T16:19:14.012" v="900" actId="20577"/>
          <ac:spMkLst>
            <pc:docMk/>
            <pc:sldMk cId="0" sldId="297"/>
            <ac:spMk id="5" creationId="{00000000-0000-0000-0000-000000000000}"/>
          </ac:spMkLst>
        </pc:spChg>
      </pc:sldChg>
      <pc:sldChg chg="modSp modAnim">
        <pc:chgData name="Wittman, Barry" userId="bff186cd-6ce8-41ba-8e8c-e85cdef216de" providerId="ADAL" clId="{07BCF96F-5A66-4F59-B598-C066D4CF353D}" dt="2026-02-08T16:19:30.201" v="901"/>
        <pc:sldMkLst>
          <pc:docMk/>
          <pc:sldMk cId="0" sldId="298"/>
        </pc:sldMkLst>
        <pc:spChg chg="mod">
          <ac:chgData name="Wittman, Barry" userId="bff186cd-6ce8-41ba-8e8c-e85cdef216de" providerId="ADAL" clId="{07BCF96F-5A66-4F59-B598-C066D4CF353D}" dt="2026-02-08T16:19:30.201" v="901"/>
          <ac:spMkLst>
            <pc:docMk/>
            <pc:sldMk cId="0" sldId="298"/>
            <ac:spMk id="3" creationId="{00000000-0000-0000-0000-000000000000}"/>
          </ac:spMkLst>
        </pc:spChg>
      </pc:sldChg>
      <pc:sldChg chg="modSp modAnim">
        <pc:chgData name="Wittman, Barry" userId="bff186cd-6ce8-41ba-8e8c-e85cdef216de" providerId="ADAL" clId="{07BCF96F-5A66-4F59-B598-C066D4CF353D}" dt="2026-02-08T15:33:40.391" v="163"/>
        <pc:sldMkLst>
          <pc:docMk/>
          <pc:sldMk cId="0" sldId="323"/>
        </pc:sldMkLst>
        <pc:spChg chg="mod">
          <ac:chgData name="Wittman, Barry" userId="bff186cd-6ce8-41ba-8e8c-e85cdef216de" providerId="ADAL" clId="{07BCF96F-5A66-4F59-B598-C066D4CF353D}" dt="2026-02-08T15:33:08.830" v="162" actId="20577"/>
          <ac:spMkLst>
            <pc:docMk/>
            <pc:sldMk cId="0" sldId="323"/>
            <ac:spMk id="5" creationId="{00000000-0000-0000-0000-000000000000}"/>
          </ac:spMkLst>
        </pc:spChg>
      </pc:sldChg>
      <pc:sldChg chg="modSp">
        <pc:chgData name="Wittman, Barry" userId="bff186cd-6ce8-41ba-8e8c-e85cdef216de" providerId="ADAL" clId="{07BCF96F-5A66-4F59-B598-C066D4CF353D}" dt="2026-02-08T15:44:25.039" v="239" actId="16959"/>
        <pc:sldMkLst>
          <pc:docMk/>
          <pc:sldMk cId="3414733429" sldId="524"/>
        </pc:sldMkLst>
        <pc:spChg chg="mod">
          <ac:chgData name="Wittman, Barry" userId="bff186cd-6ce8-41ba-8e8c-e85cdef216de" providerId="ADAL" clId="{07BCF96F-5A66-4F59-B598-C066D4CF353D}" dt="2026-02-08T15:44:25.039" v="239" actId="16959"/>
          <ac:spMkLst>
            <pc:docMk/>
            <pc:sldMk cId="3414733429" sldId="524"/>
            <ac:spMk id="3" creationId="{00000000-0000-0000-0000-000000000000}"/>
          </ac:spMkLst>
        </pc:spChg>
      </pc:sldChg>
      <pc:sldChg chg="del">
        <pc:chgData name="Wittman, Barry" userId="bff186cd-6ce8-41ba-8e8c-e85cdef216de" providerId="ADAL" clId="{07BCF96F-5A66-4F59-B598-C066D4CF353D}" dt="2026-02-08T15:33:57.954" v="175" actId="2696"/>
        <pc:sldMkLst>
          <pc:docMk/>
          <pc:sldMk cId="767474828" sldId="525"/>
        </pc:sldMkLst>
      </pc:sldChg>
      <pc:sldChg chg="del">
        <pc:chgData name="Wittman, Barry" userId="bff186cd-6ce8-41ba-8e8c-e85cdef216de" providerId="ADAL" clId="{07BCF96F-5A66-4F59-B598-C066D4CF353D}" dt="2026-02-08T15:33:57.954" v="174" actId="2696"/>
        <pc:sldMkLst>
          <pc:docMk/>
          <pc:sldMk cId="3384207369" sldId="526"/>
        </pc:sldMkLst>
      </pc:sldChg>
      <pc:sldChg chg="del">
        <pc:chgData name="Wittman, Barry" userId="bff186cd-6ce8-41ba-8e8c-e85cdef216de" providerId="ADAL" clId="{07BCF96F-5A66-4F59-B598-C066D4CF353D}" dt="2026-02-08T15:33:57.720" v="173" actId="2696"/>
        <pc:sldMkLst>
          <pc:docMk/>
          <pc:sldMk cId="2840715489" sldId="527"/>
        </pc:sldMkLst>
      </pc:sldChg>
      <pc:sldChg chg="del">
        <pc:chgData name="Wittman, Barry" userId="bff186cd-6ce8-41ba-8e8c-e85cdef216de" providerId="ADAL" clId="{07BCF96F-5A66-4F59-B598-C066D4CF353D}" dt="2026-02-08T15:33:57.548" v="172" actId="2696"/>
        <pc:sldMkLst>
          <pc:docMk/>
          <pc:sldMk cId="1257379037" sldId="528"/>
        </pc:sldMkLst>
      </pc:sldChg>
      <pc:sldChg chg="del">
        <pc:chgData name="Wittman, Barry" userId="bff186cd-6ce8-41ba-8e8c-e85cdef216de" providerId="ADAL" clId="{07BCF96F-5A66-4F59-B598-C066D4CF353D}" dt="2026-02-08T15:33:57.345" v="171" actId="2696"/>
        <pc:sldMkLst>
          <pc:docMk/>
          <pc:sldMk cId="1346339596" sldId="529"/>
        </pc:sldMkLst>
      </pc:sldChg>
      <pc:sldChg chg="del">
        <pc:chgData name="Wittman, Barry" userId="bff186cd-6ce8-41ba-8e8c-e85cdef216de" providerId="ADAL" clId="{07BCF96F-5A66-4F59-B598-C066D4CF353D}" dt="2026-02-08T15:33:57.095" v="170" actId="2696"/>
        <pc:sldMkLst>
          <pc:docMk/>
          <pc:sldMk cId="3501501321" sldId="530"/>
        </pc:sldMkLst>
      </pc:sldChg>
      <pc:sldChg chg="del">
        <pc:chgData name="Wittman, Barry" userId="bff186cd-6ce8-41ba-8e8c-e85cdef216de" providerId="ADAL" clId="{07BCF96F-5A66-4F59-B598-C066D4CF353D}" dt="2026-02-08T15:33:57.095" v="169" actId="2696"/>
        <pc:sldMkLst>
          <pc:docMk/>
          <pc:sldMk cId="964823644" sldId="531"/>
        </pc:sldMkLst>
      </pc:sldChg>
      <pc:sldChg chg="del">
        <pc:chgData name="Wittman, Barry" userId="bff186cd-6ce8-41ba-8e8c-e85cdef216de" providerId="ADAL" clId="{07BCF96F-5A66-4F59-B598-C066D4CF353D}" dt="2026-02-08T15:33:57.095" v="168" actId="2696"/>
        <pc:sldMkLst>
          <pc:docMk/>
          <pc:sldMk cId="1284267127" sldId="532"/>
        </pc:sldMkLst>
      </pc:sldChg>
      <pc:sldChg chg="del">
        <pc:chgData name="Wittman, Barry" userId="bff186cd-6ce8-41ba-8e8c-e85cdef216de" providerId="ADAL" clId="{07BCF96F-5A66-4F59-B598-C066D4CF353D}" dt="2026-02-08T15:33:56.923" v="167" actId="2696"/>
        <pc:sldMkLst>
          <pc:docMk/>
          <pc:sldMk cId="3827648913" sldId="533"/>
        </pc:sldMkLst>
      </pc:sldChg>
      <pc:sldChg chg="del">
        <pc:chgData name="Wittman, Barry" userId="bff186cd-6ce8-41ba-8e8c-e85cdef216de" providerId="ADAL" clId="{07BCF96F-5A66-4F59-B598-C066D4CF353D}" dt="2026-02-08T15:33:56.672" v="166" actId="2696"/>
        <pc:sldMkLst>
          <pc:docMk/>
          <pc:sldMk cId="265908510" sldId="534"/>
        </pc:sldMkLst>
      </pc:sldChg>
      <pc:sldChg chg="del">
        <pc:chgData name="Wittman, Barry" userId="bff186cd-6ce8-41ba-8e8c-e85cdef216de" providerId="ADAL" clId="{07BCF96F-5A66-4F59-B598-C066D4CF353D}" dt="2026-02-08T15:33:56.656" v="165" actId="2696"/>
        <pc:sldMkLst>
          <pc:docMk/>
          <pc:sldMk cId="89852870" sldId="535"/>
        </pc:sldMkLst>
      </pc:sldChg>
      <pc:sldChg chg="del">
        <pc:chgData name="Wittman, Barry" userId="bff186cd-6ce8-41ba-8e8c-e85cdef216de" providerId="ADAL" clId="{07BCF96F-5A66-4F59-B598-C066D4CF353D}" dt="2026-02-08T15:33:56.328" v="164" actId="2696"/>
        <pc:sldMkLst>
          <pc:docMk/>
          <pc:sldMk cId="390230574" sldId="536"/>
        </pc:sldMkLst>
      </pc:sldChg>
      <pc:sldChg chg="modSp del">
        <pc:chgData name="Wittman, Barry" userId="bff186cd-6ce8-41ba-8e8c-e85cdef216de" providerId="ADAL" clId="{07BCF96F-5A66-4F59-B598-C066D4CF353D}" dt="2026-02-08T15:34:33.991" v="194" actId="2696"/>
        <pc:sldMkLst>
          <pc:docMk/>
          <pc:sldMk cId="2067055683" sldId="537"/>
        </pc:sldMkLst>
        <pc:spChg chg="mod">
          <ac:chgData name="Wittman, Barry" userId="bff186cd-6ce8-41ba-8e8c-e85cdef216de" providerId="ADAL" clId="{07BCF96F-5A66-4F59-B598-C066D4CF353D}" dt="2026-02-08T15:34:25.473" v="192" actId="20577"/>
          <ac:spMkLst>
            <pc:docMk/>
            <pc:sldMk cId="2067055683" sldId="537"/>
            <ac:spMk id="4" creationId="{00000000-0000-0000-0000-000000000000}"/>
          </ac:spMkLst>
        </pc:spChg>
      </pc:sldChg>
      <pc:sldChg chg="del">
        <pc:chgData name="Wittman, Barry" userId="bff186cd-6ce8-41ba-8e8c-e85cdef216de" providerId="ADAL" clId="{07BCF96F-5A66-4F59-B598-C066D4CF353D}" dt="2026-02-08T15:34:20.656" v="184" actId="2696"/>
        <pc:sldMkLst>
          <pc:docMk/>
          <pc:sldMk cId="4039170680" sldId="538"/>
        </pc:sldMkLst>
      </pc:sldChg>
      <pc:sldChg chg="del">
        <pc:chgData name="Wittman, Barry" userId="bff186cd-6ce8-41ba-8e8c-e85cdef216de" providerId="ADAL" clId="{07BCF96F-5A66-4F59-B598-C066D4CF353D}" dt="2026-02-08T15:34:20.469" v="183" actId="2696"/>
        <pc:sldMkLst>
          <pc:docMk/>
          <pc:sldMk cId="1726941535" sldId="539"/>
        </pc:sldMkLst>
      </pc:sldChg>
      <pc:sldChg chg="del">
        <pc:chgData name="Wittman, Barry" userId="bff186cd-6ce8-41ba-8e8c-e85cdef216de" providerId="ADAL" clId="{07BCF96F-5A66-4F59-B598-C066D4CF353D}" dt="2026-02-08T15:34:20.453" v="182" actId="2696"/>
        <pc:sldMkLst>
          <pc:docMk/>
          <pc:sldMk cId="1308887368" sldId="540"/>
        </pc:sldMkLst>
      </pc:sldChg>
      <pc:sldChg chg="del">
        <pc:chgData name="Wittman, Barry" userId="bff186cd-6ce8-41ba-8e8c-e85cdef216de" providerId="ADAL" clId="{07BCF96F-5A66-4F59-B598-C066D4CF353D}" dt="2026-02-08T15:34:20.313" v="181" actId="2696"/>
        <pc:sldMkLst>
          <pc:docMk/>
          <pc:sldMk cId="2907044673" sldId="541"/>
        </pc:sldMkLst>
      </pc:sldChg>
      <pc:sldChg chg="del">
        <pc:chgData name="Wittman, Barry" userId="bff186cd-6ce8-41ba-8e8c-e85cdef216de" providerId="ADAL" clId="{07BCF96F-5A66-4F59-B598-C066D4CF353D}" dt="2026-02-08T15:34:20.094" v="180" actId="2696"/>
        <pc:sldMkLst>
          <pc:docMk/>
          <pc:sldMk cId="2088720239" sldId="542"/>
        </pc:sldMkLst>
      </pc:sldChg>
      <pc:sldChg chg="del">
        <pc:chgData name="Wittman, Barry" userId="bff186cd-6ce8-41ba-8e8c-e85cdef216de" providerId="ADAL" clId="{07BCF96F-5A66-4F59-B598-C066D4CF353D}" dt="2026-02-08T15:34:19.953" v="179" actId="2696"/>
        <pc:sldMkLst>
          <pc:docMk/>
          <pc:sldMk cId="283930733" sldId="543"/>
        </pc:sldMkLst>
      </pc:sldChg>
      <pc:sldChg chg="del">
        <pc:chgData name="Wittman, Barry" userId="bff186cd-6ce8-41ba-8e8c-e85cdef216de" providerId="ADAL" clId="{07BCF96F-5A66-4F59-B598-C066D4CF353D}" dt="2026-02-08T15:34:19.781" v="178" actId="2696"/>
        <pc:sldMkLst>
          <pc:docMk/>
          <pc:sldMk cId="1304451559" sldId="544"/>
        </pc:sldMkLst>
      </pc:sldChg>
      <pc:sldChg chg="del">
        <pc:chgData name="Wittman, Barry" userId="bff186cd-6ce8-41ba-8e8c-e85cdef216de" providerId="ADAL" clId="{07BCF96F-5A66-4F59-B598-C066D4CF353D}" dt="2026-02-08T15:34:19.563" v="177" actId="2696"/>
        <pc:sldMkLst>
          <pc:docMk/>
          <pc:sldMk cId="1045097775" sldId="545"/>
        </pc:sldMkLst>
      </pc:sldChg>
      <pc:sldChg chg="del">
        <pc:chgData name="Wittman, Barry" userId="bff186cd-6ce8-41ba-8e8c-e85cdef216de" providerId="ADAL" clId="{07BCF96F-5A66-4F59-B598-C066D4CF353D}" dt="2026-02-08T15:34:19.360" v="176" actId="2696"/>
        <pc:sldMkLst>
          <pc:docMk/>
          <pc:sldMk cId="3834427848" sldId="546"/>
        </pc:sldMkLst>
      </pc:sldChg>
      <pc:sldChg chg="del">
        <pc:chgData name="Wittman, Barry" userId="bff186cd-6ce8-41ba-8e8c-e85cdef216de" providerId="ADAL" clId="{07BCF96F-5A66-4F59-B598-C066D4CF353D}" dt="2026-02-08T15:34:33.975" v="193" actId="2696"/>
        <pc:sldMkLst>
          <pc:docMk/>
          <pc:sldMk cId="1959676609" sldId="547"/>
        </pc:sldMkLst>
      </pc:sldChg>
      <pc:sldChg chg="modSp">
        <pc:chgData name="Wittman, Barry" userId="bff186cd-6ce8-41ba-8e8c-e85cdef216de" providerId="ADAL" clId="{07BCF96F-5A66-4F59-B598-C066D4CF353D}" dt="2026-02-08T15:35:56.888" v="200" actId="1036"/>
        <pc:sldMkLst>
          <pc:docMk/>
          <pc:sldMk cId="3810394255" sldId="559"/>
        </pc:sldMkLst>
        <pc:spChg chg="mod">
          <ac:chgData name="Wittman, Barry" userId="bff186cd-6ce8-41ba-8e8c-e85cdef216de" providerId="ADAL" clId="{07BCF96F-5A66-4F59-B598-C066D4CF353D}" dt="2026-02-08T15:35:56.888" v="200" actId="1036"/>
          <ac:spMkLst>
            <pc:docMk/>
            <pc:sldMk cId="3810394255" sldId="559"/>
            <ac:spMk id="3" creationId="{00000000-0000-0000-0000-000000000000}"/>
          </ac:spMkLst>
        </pc:spChg>
      </pc:sldChg>
      <pc:sldChg chg="modSp">
        <pc:chgData name="Wittman, Barry" userId="bff186cd-6ce8-41ba-8e8c-e85cdef216de" providerId="ADAL" clId="{07BCF96F-5A66-4F59-B598-C066D4CF353D}" dt="2026-02-08T15:35:41.868" v="197" actId="403"/>
        <pc:sldMkLst>
          <pc:docMk/>
          <pc:sldMk cId="3280340020" sldId="560"/>
        </pc:sldMkLst>
        <pc:spChg chg="mod">
          <ac:chgData name="Wittman, Barry" userId="bff186cd-6ce8-41ba-8e8c-e85cdef216de" providerId="ADAL" clId="{07BCF96F-5A66-4F59-B598-C066D4CF353D}" dt="2026-02-08T15:35:41.868" v="197" actId="403"/>
          <ac:spMkLst>
            <pc:docMk/>
            <pc:sldMk cId="3280340020" sldId="560"/>
            <ac:spMk id="3" creationId="{00000000-0000-0000-0000-000000000000}"/>
          </ac:spMkLst>
        </pc:spChg>
      </pc:sldChg>
      <pc:sldChg chg="modSp">
        <pc:chgData name="Wittman, Barry" userId="bff186cd-6ce8-41ba-8e8c-e85cdef216de" providerId="ADAL" clId="{07BCF96F-5A66-4F59-B598-C066D4CF353D}" dt="2026-02-08T15:38:03.628" v="202" actId="16959"/>
        <pc:sldMkLst>
          <pc:docMk/>
          <pc:sldMk cId="884976581" sldId="562"/>
        </pc:sldMkLst>
        <pc:spChg chg="mod">
          <ac:chgData name="Wittman, Barry" userId="bff186cd-6ce8-41ba-8e8c-e85cdef216de" providerId="ADAL" clId="{07BCF96F-5A66-4F59-B598-C066D4CF353D}" dt="2026-02-08T15:38:03.628" v="202" actId="16959"/>
          <ac:spMkLst>
            <pc:docMk/>
            <pc:sldMk cId="884976581" sldId="562"/>
            <ac:spMk id="3" creationId="{00000000-0000-0000-0000-000000000000}"/>
          </ac:spMkLst>
        </pc:spChg>
      </pc:sldChg>
      <pc:sldChg chg="modSp">
        <pc:chgData name="Wittman, Barry" userId="bff186cd-6ce8-41ba-8e8c-e85cdef216de" providerId="ADAL" clId="{07BCF96F-5A66-4F59-B598-C066D4CF353D}" dt="2026-02-08T15:39:22.312" v="204"/>
        <pc:sldMkLst>
          <pc:docMk/>
          <pc:sldMk cId="225726001" sldId="567"/>
        </pc:sldMkLst>
        <pc:spChg chg="mod">
          <ac:chgData name="Wittman, Barry" userId="bff186cd-6ce8-41ba-8e8c-e85cdef216de" providerId="ADAL" clId="{07BCF96F-5A66-4F59-B598-C066D4CF353D}" dt="2026-02-08T15:39:22.312" v="204"/>
          <ac:spMkLst>
            <pc:docMk/>
            <pc:sldMk cId="225726001" sldId="567"/>
            <ac:spMk id="3" creationId="{00000000-0000-0000-0000-000000000000}"/>
          </ac:spMkLst>
        </pc:spChg>
      </pc:sldChg>
      <pc:sldChg chg="modSp">
        <pc:chgData name="Wittman, Barry" userId="bff186cd-6ce8-41ba-8e8c-e85cdef216de" providerId="ADAL" clId="{07BCF96F-5A66-4F59-B598-C066D4CF353D}" dt="2026-02-08T15:39:41.626" v="205" actId="16959"/>
        <pc:sldMkLst>
          <pc:docMk/>
          <pc:sldMk cId="2034503756" sldId="568"/>
        </pc:sldMkLst>
        <pc:spChg chg="mod">
          <ac:chgData name="Wittman, Barry" userId="bff186cd-6ce8-41ba-8e8c-e85cdef216de" providerId="ADAL" clId="{07BCF96F-5A66-4F59-B598-C066D4CF353D}" dt="2026-02-08T15:39:41.626" v="205" actId="16959"/>
          <ac:spMkLst>
            <pc:docMk/>
            <pc:sldMk cId="2034503756" sldId="568"/>
            <ac:spMk id="3" creationId="{00000000-0000-0000-0000-000000000000}"/>
          </ac:spMkLst>
        </pc:spChg>
      </pc:sldChg>
      <pc:sldChg chg="modSp">
        <pc:chgData name="Wittman, Barry" userId="bff186cd-6ce8-41ba-8e8c-e85cdef216de" providerId="ADAL" clId="{07BCF96F-5A66-4F59-B598-C066D4CF353D}" dt="2026-02-08T15:40:05.967" v="210" actId="20577"/>
        <pc:sldMkLst>
          <pc:docMk/>
          <pc:sldMk cId="3591794601" sldId="569"/>
        </pc:sldMkLst>
        <pc:spChg chg="mod">
          <ac:chgData name="Wittman, Barry" userId="bff186cd-6ce8-41ba-8e8c-e85cdef216de" providerId="ADAL" clId="{07BCF96F-5A66-4F59-B598-C066D4CF353D}" dt="2026-02-08T15:40:05.967" v="210" actId="20577"/>
          <ac:spMkLst>
            <pc:docMk/>
            <pc:sldMk cId="3591794601" sldId="569"/>
            <ac:spMk id="2" creationId="{00000000-0000-0000-0000-000000000000}"/>
          </ac:spMkLst>
        </pc:spChg>
      </pc:sldChg>
      <pc:sldChg chg="modSp">
        <pc:chgData name="Wittman, Barry" userId="bff186cd-6ce8-41ba-8e8c-e85cdef216de" providerId="ADAL" clId="{07BCF96F-5A66-4F59-B598-C066D4CF353D}" dt="2026-02-08T15:42:33.165" v="218"/>
        <pc:sldMkLst>
          <pc:docMk/>
          <pc:sldMk cId="3871389654" sldId="576"/>
        </pc:sldMkLst>
        <pc:spChg chg="mod">
          <ac:chgData name="Wittman, Barry" userId="bff186cd-6ce8-41ba-8e8c-e85cdef216de" providerId="ADAL" clId="{07BCF96F-5A66-4F59-B598-C066D4CF353D}" dt="2026-02-08T15:42:33.165" v="218"/>
          <ac:spMkLst>
            <pc:docMk/>
            <pc:sldMk cId="3871389654" sldId="576"/>
            <ac:spMk id="5" creationId="{00000000-0000-0000-0000-000000000000}"/>
          </ac:spMkLst>
        </pc:spChg>
      </pc:sldChg>
      <pc:sldChg chg="modSp modAnim">
        <pc:chgData name="Wittman, Barry" userId="bff186cd-6ce8-41ba-8e8c-e85cdef216de" providerId="ADAL" clId="{07BCF96F-5A66-4F59-B598-C066D4CF353D}" dt="2026-02-08T15:43:49.866" v="238"/>
        <pc:sldMkLst>
          <pc:docMk/>
          <pc:sldMk cId="2093207494" sldId="577"/>
        </pc:sldMkLst>
        <pc:spChg chg="mod">
          <ac:chgData name="Wittman, Barry" userId="bff186cd-6ce8-41ba-8e8c-e85cdef216de" providerId="ADAL" clId="{07BCF96F-5A66-4F59-B598-C066D4CF353D}" dt="2026-02-08T15:43:45.517" v="237" actId="114"/>
          <ac:spMkLst>
            <pc:docMk/>
            <pc:sldMk cId="2093207494" sldId="577"/>
            <ac:spMk id="3" creationId="{00000000-0000-0000-0000-000000000000}"/>
          </ac:spMkLst>
        </pc:spChg>
      </pc:sldChg>
      <pc:sldChg chg="modSp modAnim">
        <pc:chgData name="Wittman, Barry" userId="bff186cd-6ce8-41ba-8e8c-e85cdef216de" providerId="ADAL" clId="{07BCF96F-5A66-4F59-B598-C066D4CF353D}" dt="2026-02-08T15:45:24.663" v="244" actId="113"/>
        <pc:sldMkLst>
          <pc:docMk/>
          <pc:sldMk cId="3645978183" sldId="578"/>
        </pc:sldMkLst>
        <pc:spChg chg="mod">
          <ac:chgData name="Wittman, Barry" userId="bff186cd-6ce8-41ba-8e8c-e85cdef216de" providerId="ADAL" clId="{07BCF96F-5A66-4F59-B598-C066D4CF353D}" dt="2026-02-08T15:45:24.663" v="244" actId="113"/>
          <ac:spMkLst>
            <pc:docMk/>
            <pc:sldMk cId="3645978183" sldId="578"/>
            <ac:spMk id="3" creationId="{00000000-0000-0000-0000-000000000000}"/>
          </ac:spMkLst>
        </pc:spChg>
      </pc:sldChg>
      <pc:sldChg chg="modSp modAnim">
        <pc:chgData name="Wittman, Barry" userId="bff186cd-6ce8-41ba-8e8c-e85cdef216de" providerId="ADAL" clId="{07BCF96F-5A66-4F59-B598-C066D4CF353D}" dt="2026-02-08T15:47:55.670" v="295" actId="20577"/>
        <pc:sldMkLst>
          <pc:docMk/>
          <pc:sldMk cId="1200018984" sldId="579"/>
        </pc:sldMkLst>
        <pc:spChg chg="mod">
          <ac:chgData name="Wittman, Barry" userId="bff186cd-6ce8-41ba-8e8c-e85cdef216de" providerId="ADAL" clId="{07BCF96F-5A66-4F59-B598-C066D4CF353D}" dt="2026-02-08T15:47:55.670" v="295" actId="20577"/>
          <ac:spMkLst>
            <pc:docMk/>
            <pc:sldMk cId="1200018984" sldId="579"/>
            <ac:spMk id="3" creationId="{00000000-0000-0000-0000-000000000000}"/>
          </ac:spMkLst>
        </pc:spChg>
      </pc:sldChg>
      <pc:sldChg chg="modSp modAnim">
        <pc:chgData name="Wittman, Barry" userId="bff186cd-6ce8-41ba-8e8c-e85cdef216de" providerId="ADAL" clId="{07BCF96F-5A66-4F59-B598-C066D4CF353D}" dt="2026-02-08T15:49:13.079" v="307"/>
        <pc:sldMkLst>
          <pc:docMk/>
          <pc:sldMk cId="3148032337" sldId="580"/>
        </pc:sldMkLst>
        <pc:spChg chg="mod">
          <ac:chgData name="Wittman, Barry" userId="bff186cd-6ce8-41ba-8e8c-e85cdef216de" providerId="ADAL" clId="{07BCF96F-5A66-4F59-B598-C066D4CF353D}" dt="2026-02-08T15:48:43.149" v="304" actId="20577"/>
          <ac:spMkLst>
            <pc:docMk/>
            <pc:sldMk cId="3148032337" sldId="580"/>
            <ac:spMk id="2" creationId="{00000000-0000-0000-0000-000000000000}"/>
          </ac:spMkLst>
        </pc:spChg>
        <pc:spChg chg="mod">
          <ac:chgData name="Wittman, Barry" userId="bff186cd-6ce8-41ba-8e8c-e85cdef216de" providerId="ADAL" clId="{07BCF96F-5A66-4F59-B598-C066D4CF353D}" dt="2026-02-08T15:49:04.523" v="306"/>
          <ac:spMkLst>
            <pc:docMk/>
            <pc:sldMk cId="3148032337" sldId="580"/>
            <ac:spMk id="3" creationId="{00000000-0000-0000-0000-000000000000}"/>
          </ac:spMkLst>
        </pc:spChg>
      </pc:sldChg>
      <pc:sldChg chg="modSp modAnim">
        <pc:chgData name="Wittman, Barry" userId="bff186cd-6ce8-41ba-8e8c-e85cdef216de" providerId="ADAL" clId="{07BCF96F-5A66-4F59-B598-C066D4CF353D}" dt="2026-02-08T15:52:21.902" v="374" actId="20577"/>
        <pc:sldMkLst>
          <pc:docMk/>
          <pc:sldMk cId="2705904981" sldId="581"/>
        </pc:sldMkLst>
        <pc:spChg chg="mod">
          <ac:chgData name="Wittman, Barry" userId="bff186cd-6ce8-41ba-8e8c-e85cdef216de" providerId="ADAL" clId="{07BCF96F-5A66-4F59-B598-C066D4CF353D}" dt="2026-02-08T15:52:21.902" v="374" actId="20577"/>
          <ac:spMkLst>
            <pc:docMk/>
            <pc:sldMk cId="2705904981" sldId="581"/>
            <ac:spMk id="3" creationId="{00000000-0000-0000-0000-000000000000}"/>
          </ac:spMkLst>
        </pc:spChg>
      </pc:sldChg>
      <pc:sldChg chg="modSp modAnim">
        <pc:chgData name="Wittman, Barry" userId="bff186cd-6ce8-41ba-8e8c-e85cdef216de" providerId="ADAL" clId="{07BCF96F-5A66-4F59-B598-C066D4CF353D}" dt="2026-02-08T15:58:13.969" v="479" actId="20577"/>
        <pc:sldMkLst>
          <pc:docMk/>
          <pc:sldMk cId="2918006931" sldId="582"/>
        </pc:sldMkLst>
        <pc:spChg chg="mod">
          <ac:chgData name="Wittman, Barry" userId="bff186cd-6ce8-41ba-8e8c-e85cdef216de" providerId="ADAL" clId="{07BCF96F-5A66-4F59-B598-C066D4CF353D}" dt="2026-02-08T15:58:13.969" v="479" actId="20577"/>
          <ac:spMkLst>
            <pc:docMk/>
            <pc:sldMk cId="2918006931" sldId="582"/>
            <ac:spMk id="3" creationId="{00000000-0000-0000-0000-000000000000}"/>
          </ac:spMkLst>
        </pc:spChg>
      </pc:sldChg>
      <pc:sldChg chg="modSp modAnim">
        <pc:chgData name="Wittman, Barry" userId="bff186cd-6ce8-41ba-8e8c-e85cdef216de" providerId="ADAL" clId="{07BCF96F-5A66-4F59-B598-C066D4CF353D}" dt="2026-02-08T15:59:29.076" v="506"/>
        <pc:sldMkLst>
          <pc:docMk/>
          <pc:sldMk cId="4227553526" sldId="583"/>
        </pc:sldMkLst>
        <pc:spChg chg="mod">
          <ac:chgData name="Wittman, Barry" userId="bff186cd-6ce8-41ba-8e8c-e85cdef216de" providerId="ADAL" clId="{07BCF96F-5A66-4F59-B598-C066D4CF353D}" dt="2026-02-08T15:59:21.316" v="505" actId="20577"/>
          <ac:spMkLst>
            <pc:docMk/>
            <pc:sldMk cId="4227553526" sldId="583"/>
            <ac:spMk id="3" creationId="{00000000-0000-0000-0000-000000000000}"/>
          </ac:spMkLst>
        </pc:spChg>
      </pc:sldChg>
      <pc:sldChg chg="modSp modAnim">
        <pc:chgData name="Wittman, Barry" userId="bff186cd-6ce8-41ba-8e8c-e85cdef216de" providerId="ADAL" clId="{07BCF96F-5A66-4F59-B598-C066D4CF353D}" dt="2026-02-08T16:00:18.148" v="521" actId="20577"/>
        <pc:sldMkLst>
          <pc:docMk/>
          <pc:sldMk cId="4169730451" sldId="584"/>
        </pc:sldMkLst>
        <pc:spChg chg="mod">
          <ac:chgData name="Wittman, Barry" userId="bff186cd-6ce8-41ba-8e8c-e85cdef216de" providerId="ADAL" clId="{07BCF96F-5A66-4F59-B598-C066D4CF353D}" dt="2026-02-08T16:00:18.148" v="521" actId="20577"/>
          <ac:spMkLst>
            <pc:docMk/>
            <pc:sldMk cId="4169730451" sldId="584"/>
            <ac:spMk id="3" creationId="{00000000-0000-0000-0000-000000000000}"/>
          </ac:spMkLst>
        </pc:spChg>
      </pc:sldChg>
      <pc:sldChg chg="modSp modAnim">
        <pc:chgData name="Wittman, Barry" userId="bff186cd-6ce8-41ba-8e8c-e85cdef216de" providerId="ADAL" clId="{07BCF96F-5A66-4F59-B598-C066D4CF353D}" dt="2026-02-08T16:03:41.960" v="654"/>
        <pc:sldMkLst>
          <pc:docMk/>
          <pc:sldMk cId="1553930035" sldId="585"/>
        </pc:sldMkLst>
        <pc:spChg chg="mod">
          <ac:chgData name="Wittman, Barry" userId="bff186cd-6ce8-41ba-8e8c-e85cdef216de" providerId="ADAL" clId="{07BCF96F-5A66-4F59-B598-C066D4CF353D}" dt="2026-02-08T16:03:35.389" v="653" actId="20577"/>
          <ac:spMkLst>
            <pc:docMk/>
            <pc:sldMk cId="1553930035" sldId="585"/>
            <ac:spMk id="3" creationId="{00000000-0000-0000-0000-000000000000}"/>
          </ac:spMkLst>
        </pc:spChg>
      </pc:sldChg>
      <pc:sldChg chg="modSp modAnim">
        <pc:chgData name="Wittman, Barry" userId="bff186cd-6ce8-41ba-8e8c-e85cdef216de" providerId="ADAL" clId="{07BCF96F-5A66-4F59-B598-C066D4CF353D}" dt="2026-02-08T16:06:22.090" v="698" actId="20577"/>
        <pc:sldMkLst>
          <pc:docMk/>
          <pc:sldMk cId="2903627948" sldId="586"/>
        </pc:sldMkLst>
        <pc:spChg chg="mod">
          <ac:chgData name="Wittman, Barry" userId="bff186cd-6ce8-41ba-8e8c-e85cdef216de" providerId="ADAL" clId="{07BCF96F-5A66-4F59-B598-C066D4CF353D}" dt="2026-02-08T16:06:22.090" v="698" actId="20577"/>
          <ac:spMkLst>
            <pc:docMk/>
            <pc:sldMk cId="2903627948" sldId="586"/>
            <ac:spMk id="3" creationId="{00000000-0000-0000-0000-000000000000}"/>
          </ac:spMkLst>
        </pc:spChg>
      </pc:sldChg>
      <pc:sldChg chg="modSp modAnim">
        <pc:chgData name="Wittman, Barry" userId="bff186cd-6ce8-41ba-8e8c-e85cdef216de" providerId="ADAL" clId="{07BCF96F-5A66-4F59-B598-C066D4CF353D}" dt="2026-02-08T16:09:09.480" v="786" actId="20577"/>
        <pc:sldMkLst>
          <pc:docMk/>
          <pc:sldMk cId="1855658265" sldId="587"/>
        </pc:sldMkLst>
        <pc:spChg chg="mod">
          <ac:chgData name="Wittman, Barry" userId="bff186cd-6ce8-41ba-8e8c-e85cdef216de" providerId="ADAL" clId="{07BCF96F-5A66-4F59-B598-C066D4CF353D}" dt="2026-02-08T16:09:09.480" v="786" actId="20577"/>
          <ac:spMkLst>
            <pc:docMk/>
            <pc:sldMk cId="1855658265" sldId="587"/>
            <ac:spMk id="3" creationId="{00000000-0000-0000-0000-000000000000}"/>
          </ac:spMkLst>
        </pc:spChg>
      </pc:sldChg>
      <pc:sldChg chg="modSp add ord">
        <pc:chgData name="Wittman, Barry" userId="bff186cd-6ce8-41ba-8e8c-e85cdef216de" providerId="ADAL" clId="{07BCF96F-5A66-4F59-B598-C066D4CF353D}" dt="2026-02-08T16:14:41.699" v="807" actId="20577"/>
        <pc:sldMkLst>
          <pc:docMk/>
          <pc:sldMk cId="3099936608" sldId="588"/>
        </pc:sldMkLst>
        <pc:spChg chg="mod">
          <ac:chgData name="Wittman, Barry" userId="bff186cd-6ce8-41ba-8e8c-e85cdef216de" providerId="ADAL" clId="{07BCF96F-5A66-4F59-B598-C066D4CF353D}" dt="2026-02-08T16:14:41.699" v="807" actId="20577"/>
          <ac:spMkLst>
            <pc:docMk/>
            <pc:sldMk cId="3099936608" sldId="588"/>
            <ac:spMk id="2" creationId="{8BE7AC2F-0C12-4C35-93C8-BD17D9CCD197}"/>
          </ac:spMkLst>
        </pc:spChg>
      </pc:sldChg>
    </pc:docChg>
  </pc:docChgLst>
  <pc:docChgLst>
    <pc:chgData name="Wittman, Barry" userId="bff186cd-6ce8-41ba-8e8c-e85cdef216de" providerId="ADAL" clId="{08E5F746-5F08-44E1-B1C0-778848F953F5}"/>
    <pc:docChg chg="custSel addSld delSld modSld">
      <pc:chgData name="Wittman, Barry" userId="bff186cd-6ce8-41ba-8e8c-e85cdef216de" providerId="ADAL" clId="{08E5F746-5F08-44E1-B1C0-778848F953F5}" dt="2026-02-02T18:56:42.492" v="567" actId="20577"/>
      <pc:docMkLst>
        <pc:docMk/>
      </pc:docMkLst>
      <pc:sldChg chg="modSp">
        <pc:chgData name="Wittman, Barry" userId="bff186cd-6ce8-41ba-8e8c-e85cdef216de" providerId="ADAL" clId="{08E5F746-5F08-44E1-B1C0-778848F953F5}" dt="2026-02-02T18:32:49.762" v="8" actId="20577"/>
        <pc:sldMkLst>
          <pc:docMk/>
          <pc:sldMk cId="0" sldId="256"/>
        </pc:sldMkLst>
        <pc:spChg chg="mod">
          <ac:chgData name="Wittman, Barry" userId="bff186cd-6ce8-41ba-8e8c-e85cdef216de" providerId="ADAL" clId="{08E5F746-5F08-44E1-B1C0-778848F953F5}" dt="2026-02-02T18:32:49.762" v="8" actId="20577"/>
          <ac:spMkLst>
            <pc:docMk/>
            <pc:sldMk cId="0" sldId="256"/>
            <ac:spMk id="3" creationId="{00000000-0000-0000-0000-000000000000}"/>
          </ac:spMkLst>
        </pc:spChg>
      </pc:sldChg>
      <pc:sldChg chg="modSp">
        <pc:chgData name="Wittman, Barry" userId="bff186cd-6ce8-41ba-8e8c-e85cdef216de" providerId="ADAL" clId="{08E5F746-5F08-44E1-B1C0-778848F953F5}" dt="2026-02-02T18:56:42.492" v="567" actId="20577"/>
        <pc:sldMkLst>
          <pc:docMk/>
          <pc:sldMk cId="0" sldId="297"/>
        </pc:sldMkLst>
        <pc:spChg chg="mod">
          <ac:chgData name="Wittman, Barry" userId="bff186cd-6ce8-41ba-8e8c-e85cdef216de" providerId="ADAL" clId="{08E5F746-5F08-44E1-B1C0-778848F953F5}" dt="2026-02-02T18:56:42.492" v="567" actId="20577"/>
          <ac:spMkLst>
            <pc:docMk/>
            <pc:sldMk cId="0" sldId="297"/>
            <ac:spMk id="5" creationId="{00000000-0000-0000-0000-000000000000}"/>
          </ac:spMkLst>
        </pc:spChg>
      </pc:sldChg>
      <pc:sldChg chg="modSp modAnim">
        <pc:chgData name="Wittman, Barry" userId="bff186cd-6ce8-41ba-8e8c-e85cdef216de" providerId="ADAL" clId="{08E5F746-5F08-44E1-B1C0-778848F953F5}" dt="2026-02-02T18:56:26.615" v="564" actId="20577"/>
        <pc:sldMkLst>
          <pc:docMk/>
          <pc:sldMk cId="0" sldId="298"/>
        </pc:sldMkLst>
        <pc:spChg chg="mod">
          <ac:chgData name="Wittman, Barry" userId="bff186cd-6ce8-41ba-8e8c-e85cdef216de" providerId="ADAL" clId="{08E5F746-5F08-44E1-B1C0-778848F953F5}" dt="2026-02-02T18:56:26.615" v="564" actId="20577"/>
          <ac:spMkLst>
            <pc:docMk/>
            <pc:sldMk cId="0" sldId="298"/>
            <ac:spMk id="3" creationId="{00000000-0000-0000-0000-000000000000}"/>
          </ac:spMkLst>
        </pc:spChg>
      </pc:sldChg>
      <pc:sldChg chg="modSp modAnim">
        <pc:chgData name="Wittman, Barry" userId="bff186cd-6ce8-41ba-8e8c-e85cdef216de" providerId="ADAL" clId="{08E5F746-5F08-44E1-B1C0-778848F953F5}" dt="2026-02-02T18:33:12.062" v="35" actId="20577"/>
        <pc:sldMkLst>
          <pc:docMk/>
          <pc:sldMk cId="0" sldId="313"/>
        </pc:sldMkLst>
        <pc:spChg chg="mod">
          <ac:chgData name="Wittman, Barry" userId="bff186cd-6ce8-41ba-8e8c-e85cdef216de" providerId="ADAL" clId="{08E5F746-5F08-44E1-B1C0-778848F953F5}" dt="2026-02-02T18:33:12.062" v="35" actId="20577"/>
          <ac:spMkLst>
            <pc:docMk/>
            <pc:sldMk cId="0" sldId="313"/>
            <ac:spMk id="3" creationId="{00000000-0000-0000-0000-000000000000}"/>
          </ac:spMkLst>
        </pc:spChg>
      </pc:sldChg>
    </pc:docChg>
  </pc:docChgLst>
  <pc:docChgLst>
    <pc:chgData name="Wittman, Barry" userId="bff186cd-6ce8-41ba-8e8c-e85cdef216de" providerId="ADAL" clId="{62D27B2C-8304-4490-8D47-9853EB30F051}"/>
    <pc:docChg chg="modSld">
      <pc:chgData name="Wittman, Barry" userId="bff186cd-6ce8-41ba-8e8c-e85cdef216de" providerId="ADAL" clId="{62D27B2C-8304-4490-8D47-9853EB30F051}" dt="2026-01-23T14:05:25.927" v="0" actId="6549"/>
      <pc:docMkLst>
        <pc:docMk/>
      </pc:docMkLst>
      <pc:sldChg chg="modSp modAnim">
        <pc:chgData name="Wittman, Barry" userId="bff186cd-6ce8-41ba-8e8c-e85cdef216de" providerId="ADAL" clId="{62D27B2C-8304-4490-8D47-9853EB30F051}" dt="2026-01-23T14:05:25.927" v="0" actId="6549"/>
        <pc:sldMkLst>
          <pc:docMk/>
          <pc:sldMk cId="0" sldId="313"/>
        </pc:sldMkLst>
        <pc:spChg chg="mod">
          <ac:chgData name="Wittman, Barry" userId="bff186cd-6ce8-41ba-8e8c-e85cdef216de" providerId="ADAL" clId="{62D27B2C-8304-4490-8D47-9853EB30F051}" dt="2026-01-23T14:05:25.927" v="0" actId="6549"/>
          <ac:spMkLst>
            <pc:docMk/>
            <pc:sldMk cId="0" sldId="313"/>
            <ac:spMk id="3" creationId="{00000000-0000-0000-0000-000000000000}"/>
          </ac:spMkLst>
        </pc:spChg>
      </pc:sldChg>
    </pc:docChg>
  </pc:docChgLst>
  <pc:docChgLst>
    <pc:chgData name="Wittman, Barry" userId="bff186cd-6ce8-41ba-8e8c-e85cdef216de" providerId="ADAL" clId="{2448C1A6-9CB1-46F6-8BD4-46E1D129AF2D}"/>
    <pc:docChg chg="custSel modSld">
      <pc:chgData name="Wittman, Barry" userId="bff186cd-6ce8-41ba-8e8c-e85cdef216de" providerId="ADAL" clId="{2448C1A6-9CB1-46F6-8BD4-46E1D129AF2D}" dt="2026-02-04T18:55:24.226" v="1026" actId="113"/>
      <pc:docMkLst>
        <pc:docMk/>
      </pc:docMkLst>
      <pc:sldChg chg="modSp modAnim">
        <pc:chgData name="Wittman, Barry" userId="bff186cd-6ce8-41ba-8e8c-e85cdef216de" providerId="ADAL" clId="{2448C1A6-9CB1-46F6-8BD4-46E1D129AF2D}" dt="2026-02-04T18:55:24.226" v="1026" actId="113"/>
        <pc:sldMkLst>
          <pc:docMk/>
          <pc:sldMk cId="0" sldId="297"/>
        </pc:sldMkLst>
        <pc:spChg chg="mod">
          <ac:chgData name="Wittman, Barry" userId="bff186cd-6ce8-41ba-8e8c-e85cdef216de" providerId="ADAL" clId="{2448C1A6-9CB1-46F6-8BD4-46E1D129AF2D}" dt="2026-02-04T18:55:24.226" v="1026" actId="113"/>
          <ac:spMkLst>
            <pc:docMk/>
            <pc:sldMk cId="0" sldId="297"/>
            <ac:spMk id="5" creationId="{00000000-0000-0000-0000-000000000000}"/>
          </ac:spMkLst>
        </pc:spChg>
      </pc:sldChg>
      <pc:sldChg chg="modSp modAnim">
        <pc:chgData name="Wittman, Barry" userId="bff186cd-6ce8-41ba-8e8c-e85cdef216de" providerId="ADAL" clId="{2448C1A6-9CB1-46F6-8BD4-46E1D129AF2D}" dt="2026-02-04T18:55:06.600" v="1000" actId="6549"/>
        <pc:sldMkLst>
          <pc:docMk/>
          <pc:sldMk cId="0" sldId="298"/>
        </pc:sldMkLst>
        <pc:spChg chg="mod">
          <ac:chgData name="Wittman, Barry" userId="bff186cd-6ce8-41ba-8e8c-e85cdef216de" providerId="ADAL" clId="{2448C1A6-9CB1-46F6-8BD4-46E1D129AF2D}" dt="2026-02-04T18:55:06.600" v="1000" actId="6549"/>
          <ac:spMkLst>
            <pc:docMk/>
            <pc:sldMk cId="0" sldId="298"/>
            <ac:spMk id="3" creationId="{00000000-0000-0000-0000-000000000000}"/>
          </ac:spMkLst>
        </pc:spChg>
      </pc:sldChg>
      <pc:sldChg chg="modSp modAnim">
        <pc:chgData name="Wittman, Barry" userId="bff186cd-6ce8-41ba-8e8c-e85cdef216de" providerId="ADAL" clId="{2448C1A6-9CB1-46F6-8BD4-46E1D129AF2D}" dt="2026-02-04T18:17:23.099" v="44"/>
        <pc:sldMkLst>
          <pc:docMk/>
          <pc:sldMk cId="2791961025" sldId="556"/>
        </pc:sldMkLst>
        <pc:spChg chg="mod">
          <ac:chgData name="Wittman, Barry" userId="bff186cd-6ce8-41ba-8e8c-e85cdef216de" providerId="ADAL" clId="{2448C1A6-9CB1-46F6-8BD4-46E1D129AF2D}" dt="2026-02-04T18:17:11.517" v="42"/>
          <ac:spMkLst>
            <pc:docMk/>
            <pc:sldMk cId="2791961025" sldId="556"/>
            <ac:spMk id="3" creationId="{00000000-0000-0000-0000-000000000000}"/>
          </ac:spMkLst>
        </pc:spChg>
      </pc:sldChg>
      <pc:sldChg chg="modAnim">
        <pc:chgData name="Wittman, Barry" userId="bff186cd-6ce8-41ba-8e8c-e85cdef216de" providerId="ADAL" clId="{2448C1A6-9CB1-46F6-8BD4-46E1D129AF2D}" dt="2026-02-04T18:17:47.875" v="45"/>
        <pc:sldMkLst>
          <pc:docMk/>
          <pc:sldMk cId="2404743406" sldId="557"/>
        </pc:sldMkLst>
      </pc:sldChg>
      <pc:sldChg chg="modSp modAnim">
        <pc:chgData name="Wittman, Barry" userId="bff186cd-6ce8-41ba-8e8c-e85cdef216de" providerId="ADAL" clId="{2448C1A6-9CB1-46F6-8BD4-46E1D129AF2D}" dt="2026-02-04T18:22:12.081" v="180" actId="20577"/>
        <pc:sldMkLst>
          <pc:docMk/>
          <pc:sldMk cId="1739669798" sldId="558"/>
        </pc:sldMkLst>
        <pc:spChg chg="mod">
          <ac:chgData name="Wittman, Barry" userId="bff186cd-6ce8-41ba-8e8c-e85cdef216de" providerId="ADAL" clId="{2448C1A6-9CB1-46F6-8BD4-46E1D129AF2D}" dt="2026-02-04T18:22:12.081" v="180" actId="20577"/>
          <ac:spMkLst>
            <pc:docMk/>
            <pc:sldMk cId="1739669798" sldId="558"/>
            <ac:spMk id="3" creationId="{00000000-0000-0000-0000-000000000000}"/>
          </ac:spMkLst>
        </pc:spChg>
      </pc:sldChg>
      <pc:sldChg chg="modSp modAnim">
        <pc:chgData name="Wittman, Barry" userId="bff186cd-6ce8-41ba-8e8c-e85cdef216de" providerId="ADAL" clId="{2448C1A6-9CB1-46F6-8BD4-46E1D129AF2D}" dt="2026-02-04T18:24:27.208" v="231"/>
        <pc:sldMkLst>
          <pc:docMk/>
          <pc:sldMk cId="3810394255" sldId="559"/>
        </pc:sldMkLst>
        <pc:spChg chg="mod">
          <ac:chgData name="Wittman, Barry" userId="bff186cd-6ce8-41ba-8e8c-e85cdef216de" providerId="ADAL" clId="{2448C1A6-9CB1-46F6-8BD4-46E1D129AF2D}" dt="2026-02-04T18:24:22.136" v="230"/>
          <ac:spMkLst>
            <pc:docMk/>
            <pc:sldMk cId="3810394255" sldId="559"/>
            <ac:spMk id="3" creationId="{00000000-0000-0000-0000-000000000000}"/>
          </ac:spMkLst>
        </pc:spChg>
      </pc:sldChg>
      <pc:sldChg chg="modSp modAnim">
        <pc:chgData name="Wittman, Barry" userId="bff186cd-6ce8-41ba-8e8c-e85cdef216de" providerId="ADAL" clId="{2448C1A6-9CB1-46F6-8BD4-46E1D129AF2D}" dt="2026-02-04T18:26:26.514" v="282"/>
        <pc:sldMkLst>
          <pc:docMk/>
          <pc:sldMk cId="3280340020" sldId="560"/>
        </pc:sldMkLst>
        <pc:spChg chg="mod">
          <ac:chgData name="Wittman, Barry" userId="bff186cd-6ce8-41ba-8e8c-e85cdef216de" providerId="ADAL" clId="{2448C1A6-9CB1-46F6-8BD4-46E1D129AF2D}" dt="2026-02-04T18:26:19.174" v="280" actId="20577"/>
          <ac:spMkLst>
            <pc:docMk/>
            <pc:sldMk cId="3280340020" sldId="560"/>
            <ac:spMk id="3" creationId="{00000000-0000-0000-0000-000000000000}"/>
          </ac:spMkLst>
        </pc:spChg>
      </pc:sldChg>
      <pc:sldChg chg="modSp modAnim">
        <pc:chgData name="Wittman, Barry" userId="bff186cd-6ce8-41ba-8e8c-e85cdef216de" providerId="ADAL" clId="{2448C1A6-9CB1-46F6-8BD4-46E1D129AF2D}" dt="2026-02-04T18:28:13.271" v="329" actId="20577"/>
        <pc:sldMkLst>
          <pc:docMk/>
          <pc:sldMk cId="2515653494" sldId="561"/>
        </pc:sldMkLst>
        <pc:spChg chg="mod">
          <ac:chgData name="Wittman, Barry" userId="bff186cd-6ce8-41ba-8e8c-e85cdef216de" providerId="ADAL" clId="{2448C1A6-9CB1-46F6-8BD4-46E1D129AF2D}" dt="2026-02-04T18:28:13.271" v="329" actId="20577"/>
          <ac:spMkLst>
            <pc:docMk/>
            <pc:sldMk cId="2515653494" sldId="561"/>
            <ac:spMk id="3" creationId="{00000000-0000-0000-0000-000000000000}"/>
          </ac:spMkLst>
        </pc:spChg>
      </pc:sldChg>
      <pc:sldChg chg="modSp modAnim">
        <pc:chgData name="Wittman, Barry" userId="bff186cd-6ce8-41ba-8e8c-e85cdef216de" providerId="ADAL" clId="{2448C1A6-9CB1-46F6-8BD4-46E1D129AF2D}" dt="2026-02-04T18:30:57.629" v="390"/>
        <pc:sldMkLst>
          <pc:docMk/>
          <pc:sldMk cId="884976581" sldId="562"/>
        </pc:sldMkLst>
        <pc:spChg chg="mod">
          <ac:chgData name="Wittman, Barry" userId="bff186cd-6ce8-41ba-8e8c-e85cdef216de" providerId="ADAL" clId="{2448C1A6-9CB1-46F6-8BD4-46E1D129AF2D}" dt="2026-02-04T18:30:48.829" v="389"/>
          <ac:spMkLst>
            <pc:docMk/>
            <pc:sldMk cId="884976581" sldId="562"/>
            <ac:spMk id="3" creationId="{00000000-0000-0000-0000-000000000000}"/>
          </ac:spMkLst>
        </pc:spChg>
      </pc:sldChg>
      <pc:sldChg chg="modSp modAnim">
        <pc:chgData name="Wittman, Barry" userId="bff186cd-6ce8-41ba-8e8c-e85cdef216de" providerId="ADAL" clId="{2448C1A6-9CB1-46F6-8BD4-46E1D129AF2D}" dt="2026-02-04T18:35:04.699" v="483"/>
        <pc:sldMkLst>
          <pc:docMk/>
          <pc:sldMk cId="1738753430" sldId="563"/>
        </pc:sldMkLst>
        <pc:spChg chg="mod">
          <ac:chgData name="Wittman, Barry" userId="bff186cd-6ce8-41ba-8e8c-e85cdef216de" providerId="ADAL" clId="{2448C1A6-9CB1-46F6-8BD4-46E1D129AF2D}" dt="2026-02-04T18:34:57.361" v="482" actId="27636"/>
          <ac:spMkLst>
            <pc:docMk/>
            <pc:sldMk cId="1738753430" sldId="563"/>
            <ac:spMk id="3" creationId="{00000000-0000-0000-0000-000000000000}"/>
          </ac:spMkLst>
        </pc:spChg>
      </pc:sldChg>
      <pc:sldChg chg="modSp modAnim">
        <pc:chgData name="Wittman, Barry" userId="bff186cd-6ce8-41ba-8e8c-e85cdef216de" providerId="ADAL" clId="{2448C1A6-9CB1-46F6-8BD4-46E1D129AF2D}" dt="2026-02-04T18:37:12.039" v="552"/>
        <pc:sldMkLst>
          <pc:docMk/>
          <pc:sldMk cId="2925021836" sldId="564"/>
        </pc:sldMkLst>
        <pc:spChg chg="mod">
          <ac:chgData name="Wittman, Barry" userId="bff186cd-6ce8-41ba-8e8c-e85cdef216de" providerId="ADAL" clId="{2448C1A6-9CB1-46F6-8BD4-46E1D129AF2D}" dt="2026-02-04T18:37:07.046" v="551" actId="6549"/>
          <ac:spMkLst>
            <pc:docMk/>
            <pc:sldMk cId="2925021836" sldId="564"/>
            <ac:spMk id="3" creationId="{00000000-0000-0000-0000-000000000000}"/>
          </ac:spMkLst>
        </pc:spChg>
      </pc:sldChg>
      <pc:sldChg chg="addSp delSp modSp delAnim modAnim">
        <pc:chgData name="Wittman, Barry" userId="bff186cd-6ce8-41ba-8e8c-e85cdef216de" providerId="ADAL" clId="{2448C1A6-9CB1-46F6-8BD4-46E1D129AF2D}" dt="2026-02-04T18:43:06.088" v="691" actId="27636"/>
        <pc:sldMkLst>
          <pc:docMk/>
          <pc:sldMk cId="863772023" sldId="565"/>
        </pc:sldMkLst>
        <pc:spChg chg="mod">
          <ac:chgData name="Wittman, Barry" userId="bff186cd-6ce8-41ba-8e8c-e85cdef216de" providerId="ADAL" clId="{2448C1A6-9CB1-46F6-8BD4-46E1D129AF2D}" dt="2026-02-04T18:43:06.088" v="691" actId="27636"/>
          <ac:spMkLst>
            <pc:docMk/>
            <pc:sldMk cId="863772023" sldId="565"/>
            <ac:spMk id="3" creationId="{00000000-0000-0000-0000-000000000000}"/>
          </ac:spMkLst>
        </pc:spChg>
        <pc:spChg chg="add del mod">
          <ac:chgData name="Wittman, Barry" userId="bff186cd-6ce8-41ba-8e8c-e85cdef216de" providerId="ADAL" clId="{2448C1A6-9CB1-46F6-8BD4-46E1D129AF2D}" dt="2026-02-04T18:38:58.763" v="611" actId="478"/>
          <ac:spMkLst>
            <pc:docMk/>
            <pc:sldMk cId="863772023" sldId="565"/>
            <ac:spMk id="4" creationId="{00000000-0000-0000-0000-000000000000}"/>
          </ac:spMkLst>
        </pc:spChg>
        <pc:spChg chg="add del mod">
          <ac:chgData name="Wittman, Barry" userId="bff186cd-6ce8-41ba-8e8c-e85cdef216de" providerId="ADAL" clId="{2448C1A6-9CB1-46F6-8BD4-46E1D129AF2D}" dt="2026-02-04T18:39:01.190" v="612" actId="478"/>
          <ac:spMkLst>
            <pc:docMk/>
            <pc:sldMk cId="863772023" sldId="565"/>
            <ac:spMk id="1027" creationId="{00000000-0000-0000-0000-000000000000}"/>
          </ac:spMkLst>
        </pc:spChg>
        <pc:graphicFrameChg chg="del mod replId">
          <ac:chgData name="Wittman, Barry" userId="bff186cd-6ce8-41ba-8e8c-e85cdef216de" providerId="ADAL" clId="{2448C1A6-9CB1-46F6-8BD4-46E1D129AF2D}" dt="2026-02-04T18:38:21.370" v="594"/>
          <ac:graphicFrameMkLst>
            <pc:docMk/>
            <pc:sldMk cId="863772023" sldId="565"/>
            <ac:graphicFrameMk id="5" creationId="{00000000-0000-0000-0000-000000000000}"/>
          </ac:graphicFrameMkLst>
        </pc:graphicFrameChg>
        <pc:graphicFrameChg chg="del mod replId">
          <ac:chgData name="Wittman, Barry" userId="bff186cd-6ce8-41ba-8e8c-e85cdef216de" providerId="ADAL" clId="{2448C1A6-9CB1-46F6-8BD4-46E1D129AF2D}" dt="2026-02-04T18:38:46.069" v="606"/>
          <ac:graphicFrameMkLst>
            <pc:docMk/>
            <pc:sldMk cId="863772023" sldId="565"/>
            <ac:graphicFrameMk id="7" creationId="{00000000-0000-0000-0000-000000000000}"/>
          </ac:graphicFrameMkLst>
        </pc:graphicFrameChg>
      </pc:sldChg>
      <pc:sldChg chg="addSp delSp modSp delAnim modAnim">
        <pc:chgData name="Wittman, Barry" userId="bff186cd-6ce8-41ba-8e8c-e85cdef216de" providerId="ADAL" clId="{2448C1A6-9CB1-46F6-8BD4-46E1D129AF2D}" dt="2026-02-04T18:42:32.074" v="682"/>
        <pc:sldMkLst>
          <pc:docMk/>
          <pc:sldMk cId="3745998599" sldId="566"/>
        </pc:sldMkLst>
        <pc:spChg chg="mod">
          <ac:chgData name="Wittman, Barry" userId="bff186cd-6ce8-41ba-8e8c-e85cdef216de" providerId="ADAL" clId="{2448C1A6-9CB1-46F6-8BD4-46E1D129AF2D}" dt="2026-02-04T18:42:32.074" v="682"/>
          <ac:spMkLst>
            <pc:docMk/>
            <pc:sldMk cId="3745998599" sldId="566"/>
            <ac:spMk id="2" creationId="{00000000-0000-0000-0000-000000000000}"/>
          </ac:spMkLst>
        </pc:spChg>
        <pc:spChg chg="mod">
          <ac:chgData name="Wittman, Barry" userId="bff186cd-6ce8-41ba-8e8c-e85cdef216de" providerId="ADAL" clId="{2448C1A6-9CB1-46F6-8BD4-46E1D129AF2D}" dt="2026-02-04T18:41:42.287" v="680" actId="27636"/>
          <ac:spMkLst>
            <pc:docMk/>
            <pc:sldMk cId="3745998599" sldId="566"/>
            <ac:spMk id="3" creationId="{00000000-0000-0000-0000-000000000000}"/>
          </ac:spMkLst>
        </pc:spChg>
        <pc:spChg chg="add del mod">
          <ac:chgData name="Wittman, Barry" userId="bff186cd-6ce8-41ba-8e8c-e85cdef216de" providerId="ADAL" clId="{2448C1A6-9CB1-46F6-8BD4-46E1D129AF2D}" dt="2026-02-04T18:40:20.778" v="641" actId="478"/>
          <ac:spMkLst>
            <pc:docMk/>
            <pc:sldMk cId="3745998599" sldId="566"/>
            <ac:spMk id="2050" creationId="{00000000-0000-0000-0000-000000000000}"/>
          </ac:spMkLst>
        </pc:spChg>
        <pc:spChg chg="add del mod">
          <ac:chgData name="Wittman, Barry" userId="bff186cd-6ce8-41ba-8e8c-e85cdef216de" providerId="ADAL" clId="{2448C1A6-9CB1-46F6-8BD4-46E1D129AF2D}" dt="2026-02-04T18:40:41.628" v="651" actId="478"/>
          <ac:spMkLst>
            <pc:docMk/>
            <pc:sldMk cId="3745998599" sldId="566"/>
            <ac:spMk id="2051" creationId="{00000000-0000-0000-0000-000000000000}"/>
          </ac:spMkLst>
        </pc:spChg>
        <pc:spChg chg="add del mod">
          <ac:chgData name="Wittman, Barry" userId="bff186cd-6ce8-41ba-8e8c-e85cdef216de" providerId="ADAL" clId="{2448C1A6-9CB1-46F6-8BD4-46E1D129AF2D}" dt="2026-02-04T18:41:22.540" v="671" actId="478"/>
          <ac:spMkLst>
            <pc:docMk/>
            <pc:sldMk cId="3745998599" sldId="566"/>
            <ac:spMk id="2053" creationId="{00000000-0000-0000-0000-000000000000}"/>
          </ac:spMkLst>
        </pc:spChg>
        <pc:spChg chg="add del mod">
          <ac:chgData name="Wittman, Barry" userId="bff186cd-6ce8-41ba-8e8c-e85cdef216de" providerId="ADAL" clId="{2448C1A6-9CB1-46F6-8BD4-46E1D129AF2D}" dt="2026-02-04T18:41:16.334" v="670" actId="478"/>
          <ac:spMkLst>
            <pc:docMk/>
            <pc:sldMk cId="3745998599" sldId="566"/>
            <ac:spMk id="2055" creationId="{00000000-0000-0000-0000-000000000000}"/>
          </ac:spMkLst>
        </pc:spChg>
        <pc:graphicFrameChg chg="del mod replId">
          <ac:chgData name="Wittman, Barry" userId="bff186cd-6ce8-41ba-8e8c-e85cdef216de" providerId="ADAL" clId="{2448C1A6-9CB1-46F6-8BD4-46E1D129AF2D}" dt="2026-02-04T18:40:11.589" v="633"/>
          <ac:graphicFrameMkLst>
            <pc:docMk/>
            <pc:sldMk cId="3745998599" sldId="566"/>
            <ac:graphicFrameMk id="4" creationId="{00000000-0000-0000-0000-000000000000}"/>
          </ac:graphicFrameMkLst>
        </pc:graphicFrameChg>
        <pc:graphicFrameChg chg="del">
          <ac:chgData name="Wittman, Barry" userId="bff186cd-6ce8-41ba-8e8c-e85cdef216de" providerId="ADAL" clId="{2448C1A6-9CB1-46F6-8BD4-46E1D129AF2D}" dt="2026-02-04T18:41:00.043" v="662" actId="478"/>
          <ac:graphicFrameMkLst>
            <pc:docMk/>
            <pc:sldMk cId="3745998599" sldId="566"/>
            <ac:graphicFrameMk id="6" creationId="{00000000-0000-0000-0000-000000000000}"/>
          </ac:graphicFrameMkLst>
        </pc:graphicFrameChg>
        <pc:graphicFrameChg chg="del mod replId">
          <ac:chgData name="Wittman, Barry" userId="bff186cd-6ce8-41ba-8e8c-e85cdef216de" providerId="ADAL" clId="{2448C1A6-9CB1-46F6-8BD4-46E1D129AF2D}" dt="2026-02-04T18:40:36.914" v="649"/>
          <ac:graphicFrameMkLst>
            <pc:docMk/>
            <pc:sldMk cId="3745998599" sldId="566"/>
            <ac:graphicFrameMk id="7" creationId="{00000000-0000-0000-0000-000000000000}"/>
          </ac:graphicFrameMkLst>
        </pc:graphicFrameChg>
        <pc:graphicFrameChg chg="del mod replId">
          <ac:chgData name="Wittman, Barry" userId="bff186cd-6ce8-41ba-8e8c-e85cdef216de" providerId="ADAL" clId="{2448C1A6-9CB1-46F6-8BD4-46E1D129AF2D}" dt="2026-02-04T18:40:49.538" v="656"/>
          <ac:graphicFrameMkLst>
            <pc:docMk/>
            <pc:sldMk cId="3745998599" sldId="566"/>
            <ac:graphicFrameMk id="9" creationId="{00000000-0000-0000-0000-000000000000}"/>
          </ac:graphicFrameMkLst>
        </pc:graphicFrameChg>
        <pc:graphicFrameChg chg="del mod replId">
          <ac:chgData name="Wittman, Barry" userId="bff186cd-6ce8-41ba-8e8c-e85cdef216de" providerId="ADAL" clId="{2448C1A6-9CB1-46F6-8BD4-46E1D129AF2D}" dt="2026-02-04T18:41:07.148" v="664"/>
          <ac:graphicFrameMkLst>
            <pc:docMk/>
            <pc:sldMk cId="3745998599" sldId="566"/>
            <ac:graphicFrameMk id="11" creationId="{00000000-0000-0000-0000-000000000000}"/>
          </ac:graphicFrameMkLst>
        </pc:graphicFrameChg>
      </pc:sldChg>
      <pc:sldChg chg="modSp modAnim">
        <pc:chgData name="Wittman, Barry" userId="bff186cd-6ce8-41ba-8e8c-e85cdef216de" providerId="ADAL" clId="{2448C1A6-9CB1-46F6-8BD4-46E1D129AF2D}" dt="2026-02-04T18:45:10.344" v="740"/>
        <pc:sldMkLst>
          <pc:docMk/>
          <pc:sldMk cId="225726001" sldId="567"/>
        </pc:sldMkLst>
        <pc:spChg chg="mod">
          <ac:chgData name="Wittman, Barry" userId="bff186cd-6ce8-41ba-8e8c-e85cdef216de" providerId="ADAL" clId="{2448C1A6-9CB1-46F6-8BD4-46E1D129AF2D}" dt="2026-02-04T18:45:00.740" v="739" actId="20577"/>
          <ac:spMkLst>
            <pc:docMk/>
            <pc:sldMk cId="225726001" sldId="567"/>
            <ac:spMk id="3" creationId="{00000000-0000-0000-0000-000000000000}"/>
          </ac:spMkLst>
        </pc:spChg>
      </pc:sldChg>
      <pc:sldChg chg="modSp modAnim">
        <pc:chgData name="Wittman, Barry" userId="bff186cd-6ce8-41ba-8e8c-e85cdef216de" providerId="ADAL" clId="{2448C1A6-9CB1-46F6-8BD4-46E1D129AF2D}" dt="2026-02-04T18:47:31.253" v="803"/>
        <pc:sldMkLst>
          <pc:docMk/>
          <pc:sldMk cId="2034503756" sldId="568"/>
        </pc:sldMkLst>
        <pc:spChg chg="mod">
          <ac:chgData name="Wittman, Barry" userId="bff186cd-6ce8-41ba-8e8c-e85cdef216de" providerId="ADAL" clId="{2448C1A6-9CB1-46F6-8BD4-46E1D129AF2D}" dt="2026-02-04T18:47:23.557" v="802" actId="6549"/>
          <ac:spMkLst>
            <pc:docMk/>
            <pc:sldMk cId="2034503756" sldId="568"/>
            <ac:spMk id="3" creationId="{00000000-0000-0000-0000-000000000000}"/>
          </ac:spMkLst>
        </pc:spChg>
      </pc:sldChg>
      <pc:sldChg chg="modSp modAnim">
        <pc:chgData name="Wittman, Barry" userId="bff186cd-6ce8-41ba-8e8c-e85cdef216de" providerId="ADAL" clId="{2448C1A6-9CB1-46F6-8BD4-46E1D129AF2D}" dt="2026-02-04T18:49:44.334" v="865"/>
        <pc:sldMkLst>
          <pc:docMk/>
          <pc:sldMk cId="3591794601" sldId="569"/>
        </pc:sldMkLst>
        <pc:spChg chg="mod">
          <ac:chgData name="Wittman, Barry" userId="bff186cd-6ce8-41ba-8e8c-e85cdef216de" providerId="ADAL" clId="{2448C1A6-9CB1-46F6-8BD4-46E1D129AF2D}" dt="2026-02-04T18:49:44.334" v="865"/>
          <ac:spMkLst>
            <pc:docMk/>
            <pc:sldMk cId="3591794601" sldId="569"/>
            <ac:spMk id="3" creationId="{00000000-0000-0000-0000-000000000000}"/>
          </ac:spMkLst>
        </pc:spChg>
      </pc:sldChg>
      <pc:sldChg chg="addSp delSp modSp delAnim modAnim">
        <pc:chgData name="Wittman, Barry" userId="bff186cd-6ce8-41ba-8e8c-e85cdef216de" providerId="ADAL" clId="{2448C1A6-9CB1-46F6-8BD4-46E1D129AF2D}" dt="2026-02-04T18:51:07.181" v="880"/>
        <pc:sldMkLst>
          <pc:docMk/>
          <pc:sldMk cId="2337508245" sldId="574"/>
        </pc:sldMkLst>
        <pc:spChg chg="mod">
          <ac:chgData name="Wittman, Barry" userId="bff186cd-6ce8-41ba-8e8c-e85cdef216de" providerId="ADAL" clId="{2448C1A6-9CB1-46F6-8BD4-46E1D129AF2D}" dt="2026-02-04T18:51:07.181" v="880"/>
          <ac:spMkLst>
            <pc:docMk/>
            <pc:sldMk cId="2337508245" sldId="574"/>
            <ac:spMk id="3" creationId="{00000000-0000-0000-0000-000000000000}"/>
          </ac:spMkLst>
        </pc:spChg>
        <pc:spChg chg="add del mod">
          <ac:chgData name="Wittman, Barry" userId="bff186cd-6ce8-41ba-8e8c-e85cdef216de" providerId="ADAL" clId="{2448C1A6-9CB1-46F6-8BD4-46E1D129AF2D}" dt="2026-02-04T18:50:44.929" v="873" actId="478"/>
          <ac:spMkLst>
            <pc:docMk/>
            <pc:sldMk cId="2337508245" sldId="574"/>
            <ac:spMk id="4" creationId="{00000000-0000-0000-0000-000000000000}"/>
          </ac:spMkLst>
        </pc:spChg>
        <pc:graphicFrameChg chg="del mod replId">
          <ac:chgData name="Wittman, Barry" userId="bff186cd-6ce8-41ba-8e8c-e85cdef216de" providerId="ADAL" clId="{2448C1A6-9CB1-46F6-8BD4-46E1D129AF2D}" dt="2026-02-04T18:50:31.813" v="868"/>
          <ac:graphicFrameMkLst>
            <pc:docMk/>
            <pc:sldMk cId="2337508245" sldId="574"/>
            <ac:graphicFrameMk id="5" creationId="{00000000-0000-0000-0000-000000000000}"/>
          </ac:graphicFrameMkLst>
        </pc:graphicFrameChg>
      </pc:sldChg>
    </pc:docChg>
  </pc:docChgLst>
  <pc:docChgLst>
    <pc:chgData name="Wittman, Barry" userId="bff186cd-6ce8-41ba-8e8c-e85cdef216de" providerId="ADAL" clId="{6B81FCC9-EF7B-48B6-89E6-C3408D281F12}"/>
    <pc:docChg chg="undo custSel addSld delSld modSld">
      <pc:chgData name="Wittman, Barry" userId="bff186cd-6ce8-41ba-8e8c-e85cdef216de" providerId="ADAL" clId="{6B81FCC9-EF7B-48B6-89E6-C3408D281F12}" dt="2026-01-28T21:27:39.360" v="347"/>
      <pc:docMkLst>
        <pc:docMk/>
      </pc:docMkLst>
      <pc:sldChg chg="modSp">
        <pc:chgData name="Wittman, Barry" userId="bff186cd-6ce8-41ba-8e8c-e85cdef216de" providerId="ADAL" clId="{6B81FCC9-EF7B-48B6-89E6-C3408D281F12}" dt="2026-01-28T20:43:12.083" v="1" actId="20577"/>
        <pc:sldMkLst>
          <pc:docMk/>
          <pc:sldMk cId="0" sldId="256"/>
        </pc:sldMkLst>
        <pc:spChg chg="mod">
          <ac:chgData name="Wittman, Barry" userId="bff186cd-6ce8-41ba-8e8c-e85cdef216de" providerId="ADAL" clId="{6B81FCC9-EF7B-48B6-89E6-C3408D281F12}" dt="2026-01-28T20:43:12.083" v="1" actId="20577"/>
          <ac:spMkLst>
            <pc:docMk/>
            <pc:sldMk cId="0" sldId="256"/>
            <ac:spMk id="3" creationId="{00000000-0000-0000-0000-000000000000}"/>
          </ac:spMkLst>
        </pc:spChg>
      </pc:sldChg>
      <pc:sldChg chg="modSp modAnim">
        <pc:chgData name="Wittman, Barry" userId="bff186cd-6ce8-41ba-8e8c-e85cdef216de" providerId="ADAL" clId="{6B81FCC9-EF7B-48B6-89E6-C3408D281F12}" dt="2026-01-28T21:02:02.989" v="143" actId="20577"/>
        <pc:sldMkLst>
          <pc:docMk/>
          <pc:sldMk cId="0" sldId="297"/>
        </pc:sldMkLst>
        <pc:spChg chg="mod">
          <ac:chgData name="Wittman, Barry" userId="bff186cd-6ce8-41ba-8e8c-e85cdef216de" providerId="ADAL" clId="{6B81FCC9-EF7B-48B6-89E6-C3408D281F12}" dt="2026-01-28T21:02:02.989" v="143" actId="20577"/>
          <ac:spMkLst>
            <pc:docMk/>
            <pc:sldMk cId="0" sldId="297"/>
            <ac:spMk id="5" creationId="{00000000-0000-0000-0000-000000000000}"/>
          </ac:spMkLst>
        </pc:spChg>
      </pc:sldChg>
      <pc:sldChg chg="modSp modAnim">
        <pc:chgData name="Wittman, Barry" userId="bff186cd-6ce8-41ba-8e8c-e85cdef216de" providerId="ADAL" clId="{6B81FCC9-EF7B-48B6-89E6-C3408D281F12}" dt="2026-01-28T21:27:39.360" v="347"/>
        <pc:sldMkLst>
          <pc:docMk/>
          <pc:sldMk cId="0" sldId="298"/>
        </pc:sldMkLst>
        <pc:spChg chg="mod">
          <ac:chgData name="Wittman, Barry" userId="bff186cd-6ce8-41ba-8e8c-e85cdef216de" providerId="ADAL" clId="{6B81FCC9-EF7B-48B6-89E6-C3408D281F12}" dt="2026-01-28T21:27:39.360" v="347"/>
          <ac:spMkLst>
            <pc:docMk/>
            <pc:sldMk cId="0" sldId="298"/>
            <ac:spMk id="3" creationId="{00000000-0000-0000-0000-000000000000}"/>
          </ac:spMkLst>
        </pc:spChg>
      </pc:sldChg>
      <pc:sldChg chg="modSp modAnim">
        <pc:chgData name="Wittman, Barry" userId="bff186cd-6ce8-41ba-8e8c-e85cdef216de" providerId="ADAL" clId="{6B81FCC9-EF7B-48B6-89E6-C3408D281F12}" dt="2026-01-28T21:25:58.018" v="346" actId="27636"/>
        <pc:sldMkLst>
          <pc:docMk/>
          <pc:sldMk cId="0" sldId="323"/>
        </pc:sldMkLst>
        <pc:spChg chg="mod">
          <ac:chgData name="Wittman, Barry" userId="bff186cd-6ce8-41ba-8e8c-e85cdef216de" providerId="ADAL" clId="{6B81FCC9-EF7B-48B6-89E6-C3408D281F12}" dt="2026-01-28T21:25:58.018" v="346" actId="27636"/>
          <ac:spMkLst>
            <pc:docMk/>
            <pc:sldMk cId="0" sldId="323"/>
            <ac:spMk id="5" creationId="{00000000-0000-0000-0000-000000000000}"/>
          </ac:spMkLst>
        </pc:spChg>
      </pc:sldChg>
    </pc:docChg>
  </pc:docChgLst>
  <pc:docChgLst>
    <pc:chgData name="Wittman, Barry" userId="bff186cd-6ce8-41ba-8e8c-e85cdef216de" providerId="ADAL" clId="{9A9F1373-88D9-4977-B7C6-D1F482155040}"/>
    <pc:docChg chg="custSel addSld delSld modSld">
      <pc:chgData name="Wittman, Barry" userId="bff186cd-6ce8-41ba-8e8c-e85cdef216de" providerId="ADAL" clId="{9A9F1373-88D9-4977-B7C6-D1F482155040}" dt="2026-02-04T18:13:00.474" v="73" actId="113"/>
      <pc:docMkLst>
        <pc:docMk/>
      </pc:docMkLst>
      <pc:sldChg chg="modSp">
        <pc:chgData name="Wittman, Barry" userId="bff186cd-6ce8-41ba-8e8c-e85cdef216de" providerId="ADAL" clId="{9A9F1373-88D9-4977-B7C6-D1F482155040}" dt="2026-02-04T18:07:21.661" v="5" actId="20577"/>
        <pc:sldMkLst>
          <pc:docMk/>
          <pc:sldMk cId="0" sldId="256"/>
        </pc:sldMkLst>
        <pc:spChg chg="mod">
          <ac:chgData name="Wittman, Barry" userId="bff186cd-6ce8-41ba-8e8c-e85cdef216de" providerId="ADAL" clId="{9A9F1373-88D9-4977-B7C6-D1F482155040}" dt="2026-02-04T18:07:21.661" v="5" actId="20577"/>
          <ac:spMkLst>
            <pc:docMk/>
            <pc:sldMk cId="0" sldId="256"/>
            <ac:spMk id="3" creationId="{00000000-0000-0000-0000-000000000000}"/>
          </ac:spMkLst>
        </pc:spChg>
      </pc:sldChg>
      <pc:sldChg chg="modSp modAnim">
        <pc:chgData name="Wittman, Barry" userId="bff186cd-6ce8-41ba-8e8c-e85cdef216de" providerId="ADAL" clId="{9A9F1373-88D9-4977-B7C6-D1F482155040}" dt="2026-02-04T18:07:32.551" v="28" actId="20577"/>
        <pc:sldMkLst>
          <pc:docMk/>
          <pc:sldMk cId="0" sldId="313"/>
        </pc:sldMkLst>
        <pc:spChg chg="mod">
          <ac:chgData name="Wittman, Barry" userId="bff186cd-6ce8-41ba-8e8c-e85cdef216de" providerId="ADAL" clId="{9A9F1373-88D9-4977-B7C6-D1F482155040}" dt="2026-02-04T18:07:32.551" v="28" actId="20577"/>
          <ac:spMkLst>
            <pc:docMk/>
            <pc:sldMk cId="0" sldId="313"/>
            <ac:spMk id="3" creationId="{00000000-0000-0000-0000-000000000000}"/>
          </ac:spMkLst>
        </pc:spChg>
      </pc:sldChg>
      <pc:sldChg chg="modSp modAnim">
        <pc:chgData name="Wittman, Barry" userId="bff186cd-6ce8-41ba-8e8c-e85cdef216de" providerId="ADAL" clId="{9A9F1373-88D9-4977-B7C6-D1F482155040}" dt="2026-02-04T18:09:47.701" v="37" actId="20577"/>
        <pc:sldMkLst>
          <pc:docMk/>
          <pc:sldMk cId="0" sldId="323"/>
        </pc:sldMkLst>
        <pc:spChg chg="mod">
          <ac:chgData name="Wittman, Barry" userId="bff186cd-6ce8-41ba-8e8c-e85cdef216de" providerId="ADAL" clId="{9A9F1373-88D9-4977-B7C6-D1F482155040}" dt="2026-02-04T18:09:47.701" v="37" actId="20577"/>
          <ac:spMkLst>
            <pc:docMk/>
            <pc:sldMk cId="0" sldId="323"/>
            <ac:spMk id="5" creationId="{00000000-0000-0000-0000-000000000000}"/>
          </ac:spMkLst>
        </pc:spChg>
      </pc:sldChg>
      <pc:sldChg chg="add">
        <pc:chgData name="Wittman, Barry" userId="bff186cd-6ce8-41ba-8e8c-e85cdef216de" providerId="ADAL" clId="{9A9F1373-88D9-4977-B7C6-D1F482155040}" dt="2026-02-04T18:11:09.750" v="49"/>
        <pc:sldMkLst>
          <pc:docMk/>
          <pc:sldMk cId="3622298139" sldId="555"/>
        </pc:sldMkLst>
      </pc:sldChg>
      <pc:sldChg chg="modSp add">
        <pc:chgData name="Wittman, Barry" userId="bff186cd-6ce8-41ba-8e8c-e85cdef216de" providerId="ADAL" clId="{9A9F1373-88D9-4977-B7C6-D1F482155040}" dt="2026-02-04T18:11:09.895" v="50" actId="27636"/>
        <pc:sldMkLst>
          <pc:docMk/>
          <pc:sldMk cId="2791961025" sldId="556"/>
        </pc:sldMkLst>
        <pc:spChg chg="mod">
          <ac:chgData name="Wittman, Barry" userId="bff186cd-6ce8-41ba-8e8c-e85cdef216de" providerId="ADAL" clId="{9A9F1373-88D9-4977-B7C6-D1F482155040}" dt="2026-02-04T18:11:09.895" v="50" actId="27636"/>
          <ac:spMkLst>
            <pc:docMk/>
            <pc:sldMk cId="2791961025" sldId="556"/>
            <ac:spMk id="3" creationId="{00000000-0000-0000-0000-000000000000}"/>
          </ac:spMkLst>
        </pc:spChg>
      </pc:sldChg>
      <pc:sldChg chg="modSp add">
        <pc:chgData name="Wittman, Barry" userId="bff186cd-6ce8-41ba-8e8c-e85cdef216de" providerId="ADAL" clId="{9A9F1373-88D9-4977-B7C6-D1F482155040}" dt="2026-02-04T18:11:09.912" v="51" actId="27636"/>
        <pc:sldMkLst>
          <pc:docMk/>
          <pc:sldMk cId="2404743406" sldId="557"/>
        </pc:sldMkLst>
        <pc:spChg chg="mod">
          <ac:chgData name="Wittman, Barry" userId="bff186cd-6ce8-41ba-8e8c-e85cdef216de" providerId="ADAL" clId="{9A9F1373-88D9-4977-B7C6-D1F482155040}" dt="2026-02-04T18:11:09.912" v="51" actId="27636"/>
          <ac:spMkLst>
            <pc:docMk/>
            <pc:sldMk cId="2404743406" sldId="557"/>
            <ac:spMk id="3" creationId="{00000000-0000-0000-0000-000000000000}"/>
          </ac:spMkLst>
        </pc:spChg>
      </pc:sldChg>
      <pc:sldChg chg="modSp add">
        <pc:chgData name="Wittman, Barry" userId="bff186cd-6ce8-41ba-8e8c-e85cdef216de" providerId="ADAL" clId="{9A9F1373-88D9-4977-B7C6-D1F482155040}" dt="2026-02-04T18:11:09.928" v="52" actId="27636"/>
        <pc:sldMkLst>
          <pc:docMk/>
          <pc:sldMk cId="1739669798" sldId="558"/>
        </pc:sldMkLst>
        <pc:spChg chg="mod">
          <ac:chgData name="Wittman, Barry" userId="bff186cd-6ce8-41ba-8e8c-e85cdef216de" providerId="ADAL" clId="{9A9F1373-88D9-4977-B7C6-D1F482155040}" dt="2026-02-04T18:11:09.928" v="52" actId="27636"/>
          <ac:spMkLst>
            <pc:docMk/>
            <pc:sldMk cId="1739669798" sldId="558"/>
            <ac:spMk id="3" creationId="{00000000-0000-0000-0000-000000000000}"/>
          </ac:spMkLst>
        </pc:spChg>
      </pc:sldChg>
      <pc:sldChg chg="add">
        <pc:chgData name="Wittman, Barry" userId="bff186cd-6ce8-41ba-8e8c-e85cdef216de" providerId="ADAL" clId="{9A9F1373-88D9-4977-B7C6-D1F482155040}" dt="2026-02-04T18:11:09.750" v="49"/>
        <pc:sldMkLst>
          <pc:docMk/>
          <pc:sldMk cId="3810394255" sldId="559"/>
        </pc:sldMkLst>
      </pc:sldChg>
      <pc:sldChg chg="modSp add">
        <pc:chgData name="Wittman, Barry" userId="bff186cd-6ce8-41ba-8e8c-e85cdef216de" providerId="ADAL" clId="{9A9F1373-88D9-4977-B7C6-D1F482155040}" dt="2026-02-04T18:11:09.943" v="53" actId="27636"/>
        <pc:sldMkLst>
          <pc:docMk/>
          <pc:sldMk cId="3280340020" sldId="560"/>
        </pc:sldMkLst>
        <pc:spChg chg="mod">
          <ac:chgData name="Wittman, Barry" userId="bff186cd-6ce8-41ba-8e8c-e85cdef216de" providerId="ADAL" clId="{9A9F1373-88D9-4977-B7C6-D1F482155040}" dt="2026-02-04T18:11:09.943" v="53" actId="27636"/>
          <ac:spMkLst>
            <pc:docMk/>
            <pc:sldMk cId="3280340020" sldId="560"/>
            <ac:spMk id="2" creationId="{00000000-0000-0000-0000-000000000000}"/>
          </ac:spMkLst>
        </pc:spChg>
      </pc:sldChg>
      <pc:sldChg chg="modSp add">
        <pc:chgData name="Wittman, Barry" userId="bff186cd-6ce8-41ba-8e8c-e85cdef216de" providerId="ADAL" clId="{9A9F1373-88D9-4977-B7C6-D1F482155040}" dt="2026-02-04T18:11:09.959" v="55" actId="27636"/>
        <pc:sldMkLst>
          <pc:docMk/>
          <pc:sldMk cId="2515653494" sldId="561"/>
        </pc:sldMkLst>
        <pc:spChg chg="mod">
          <ac:chgData name="Wittman, Barry" userId="bff186cd-6ce8-41ba-8e8c-e85cdef216de" providerId="ADAL" clId="{9A9F1373-88D9-4977-B7C6-D1F482155040}" dt="2026-02-04T18:11:09.959" v="55" actId="27636"/>
          <ac:spMkLst>
            <pc:docMk/>
            <pc:sldMk cId="2515653494" sldId="561"/>
            <ac:spMk id="2" creationId="{00000000-0000-0000-0000-000000000000}"/>
          </ac:spMkLst>
        </pc:spChg>
        <pc:spChg chg="mod">
          <ac:chgData name="Wittman, Barry" userId="bff186cd-6ce8-41ba-8e8c-e85cdef216de" providerId="ADAL" clId="{9A9F1373-88D9-4977-B7C6-D1F482155040}" dt="2026-02-04T18:11:09.959" v="54" actId="27636"/>
          <ac:spMkLst>
            <pc:docMk/>
            <pc:sldMk cId="2515653494" sldId="561"/>
            <ac:spMk id="3" creationId="{00000000-0000-0000-0000-000000000000}"/>
          </ac:spMkLst>
        </pc:spChg>
      </pc:sldChg>
      <pc:sldChg chg="add">
        <pc:chgData name="Wittman, Barry" userId="bff186cd-6ce8-41ba-8e8c-e85cdef216de" providerId="ADAL" clId="{9A9F1373-88D9-4977-B7C6-D1F482155040}" dt="2026-02-04T18:11:09.750" v="49"/>
        <pc:sldMkLst>
          <pc:docMk/>
          <pc:sldMk cId="884976581" sldId="562"/>
        </pc:sldMkLst>
      </pc:sldChg>
      <pc:sldChg chg="modSp add">
        <pc:chgData name="Wittman, Barry" userId="bff186cd-6ce8-41ba-8e8c-e85cdef216de" providerId="ADAL" clId="{9A9F1373-88D9-4977-B7C6-D1F482155040}" dt="2026-02-04T18:11:09.990" v="56" actId="27636"/>
        <pc:sldMkLst>
          <pc:docMk/>
          <pc:sldMk cId="1738753430" sldId="563"/>
        </pc:sldMkLst>
        <pc:spChg chg="mod">
          <ac:chgData name="Wittman, Barry" userId="bff186cd-6ce8-41ba-8e8c-e85cdef216de" providerId="ADAL" clId="{9A9F1373-88D9-4977-B7C6-D1F482155040}" dt="2026-02-04T18:11:09.990" v="56" actId="27636"/>
          <ac:spMkLst>
            <pc:docMk/>
            <pc:sldMk cId="1738753430" sldId="563"/>
            <ac:spMk id="3" creationId="{00000000-0000-0000-0000-000000000000}"/>
          </ac:spMkLst>
        </pc:spChg>
      </pc:sldChg>
      <pc:sldChg chg="add">
        <pc:chgData name="Wittman, Barry" userId="bff186cd-6ce8-41ba-8e8c-e85cdef216de" providerId="ADAL" clId="{9A9F1373-88D9-4977-B7C6-D1F482155040}" dt="2026-02-04T18:11:09.750" v="49"/>
        <pc:sldMkLst>
          <pc:docMk/>
          <pc:sldMk cId="2925021836" sldId="564"/>
        </pc:sldMkLst>
      </pc:sldChg>
      <pc:sldChg chg="add">
        <pc:chgData name="Wittman, Barry" userId="bff186cd-6ce8-41ba-8e8c-e85cdef216de" providerId="ADAL" clId="{9A9F1373-88D9-4977-B7C6-D1F482155040}" dt="2026-02-04T18:11:09.750" v="49"/>
        <pc:sldMkLst>
          <pc:docMk/>
          <pc:sldMk cId="863772023" sldId="565"/>
        </pc:sldMkLst>
      </pc:sldChg>
      <pc:sldChg chg="add">
        <pc:chgData name="Wittman, Barry" userId="bff186cd-6ce8-41ba-8e8c-e85cdef216de" providerId="ADAL" clId="{9A9F1373-88D9-4977-B7C6-D1F482155040}" dt="2026-02-04T18:11:09.750" v="49"/>
        <pc:sldMkLst>
          <pc:docMk/>
          <pc:sldMk cId="3745998599" sldId="566"/>
        </pc:sldMkLst>
      </pc:sldChg>
      <pc:sldChg chg="add">
        <pc:chgData name="Wittman, Barry" userId="bff186cd-6ce8-41ba-8e8c-e85cdef216de" providerId="ADAL" clId="{9A9F1373-88D9-4977-B7C6-D1F482155040}" dt="2026-02-04T18:11:09.750" v="49"/>
        <pc:sldMkLst>
          <pc:docMk/>
          <pc:sldMk cId="225726001" sldId="567"/>
        </pc:sldMkLst>
      </pc:sldChg>
      <pc:sldChg chg="modSp add">
        <pc:chgData name="Wittman, Barry" userId="bff186cd-6ce8-41ba-8e8c-e85cdef216de" providerId="ADAL" clId="{9A9F1373-88D9-4977-B7C6-D1F482155040}" dt="2026-02-04T18:11:10.028" v="57" actId="27636"/>
        <pc:sldMkLst>
          <pc:docMk/>
          <pc:sldMk cId="2034503756" sldId="568"/>
        </pc:sldMkLst>
        <pc:spChg chg="mod">
          <ac:chgData name="Wittman, Barry" userId="bff186cd-6ce8-41ba-8e8c-e85cdef216de" providerId="ADAL" clId="{9A9F1373-88D9-4977-B7C6-D1F482155040}" dt="2026-02-04T18:11:10.028" v="57" actId="27636"/>
          <ac:spMkLst>
            <pc:docMk/>
            <pc:sldMk cId="2034503756" sldId="568"/>
            <ac:spMk id="3" creationId="{00000000-0000-0000-0000-000000000000}"/>
          </ac:spMkLst>
        </pc:spChg>
      </pc:sldChg>
      <pc:sldChg chg="add">
        <pc:chgData name="Wittman, Barry" userId="bff186cd-6ce8-41ba-8e8c-e85cdef216de" providerId="ADAL" clId="{9A9F1373-88D9-4977-B7C6-D1F482155040}" dt="2026-02-04T18:11:09.750" v="49"/>
        <pc:sldMkLst>
          <pc:docMk/>
          <pc:sldMk cId="3591794601" sldId="569"/>
        </pc:sldMkLst>
      </pc:sldChg>
      <pc:sldChg chg="add">
        <pc:chgData name="Wittman, Barry" userId="bff186cd-6ce8-41ba-8e8c-e85cdef216de" providerId="ADAL" clId="{9A9F1373-88D9-4977-B7C6-D1F482155040}" dt="2026-02-04T18:12:08.605" v="58"/>
        <pc:sldMkLst>
          <pc:docMk/>
          <pc:sldMk cId="369081424" sldId="571"/>
        </pc:sldMkLst>
      </pc:sldChg>
      <pc:sldChg chg="modSp add modAnim">
        <pc:chgData name="Wittman, Barry" userId="bff186cd-6ce8-41ba-8e8c-e85cdef216de" providerId="ADAL" clId="{9A9F1373-88D9-4977-B7C6-D1F482155040}" dt="2026-02-04T18:12:31.337" v="63"/>
        <pc:sldMkLst>
          <pc:docMk/>
          <pc:sldMk cId="3015897733" sldId="572"/>
        </pc:sldMkLst>
        <pc:spChg chg="mod">
          <ac:chgData name="Wittman, Barry" userId="bff186cd-6ce8-41ba-8e8c-e85cdef216de" providerId="ADAL" clId="{9A9F1373-88D9-4977-B7C6-D1F482155040}" dt="2026-02-04T18:12:24.262" v="62" actId="20577"/>
          <ac:spMkLst>
            <pc:docMk/>
            <pc:sldMk cId="3015897733" sldId="572"/>
            <ac:spMk id="3" creationId="{00000000-0000-0000-0000-000000000000}"/>
          </ac:spMkLst>
        </pc:spChg>
      </pc:sldChg>
      <pc:sldChg chg="modSp add">
        <pc:chgData name="Wittman, Barry" userId="bff186cd-6ce8-41ba-8e8c-e85cdef216de" providerId="ADAL" clId="{9A9F1373-88D9-4977-B7C6-D1F482155040}" dt="2026-02-04T18:13:00.474" v="73" actId="113"/>
        <pc:sldMkLst>
          <pc:docMk/>
          <pc:sldMk cId="3268956399" sldId="573"/>
        </pc:sldMkLst>
        <pc:spChg chg="mod">
          <ac:chgData name="Wittman, Barry" userId="bff186cd-6ce8-41ba-8e8c-e85cdef216de" providerId="ADAL" clId="{9A9F1373-88D9-4977-B7C6-D1F482155040}" dt="2026-02-04T18:13:00.474" v="73" actId="113"/>
          <ac:spMkLst>
            <pc:docMk/>
            <pc:sldMk cId="3268956399" sldId="573"/>
            <ac:spMk id="3" creationId="{00000000-0000-0000-0000-000000000000}"/>
          </ac:spMkLst>
        </pc:spChg>
      </pc:sldChg>
      <pc:sldChg chg="modSp add">
        <pc:chgData name="Wittman, Barry" userId="bff186cd-6ce8-41ba-8e8c-e85cdef216de" providerId="ADAL" clId="{9A9F1373-88D9-4977-B7C6-D1F482155040}" dt="2026-02-04T18:12:08.740" v="60" actId="27636"/>
        <pc:sldMkLst>
          <pc:docMk/>
          <pc:sldMk cId="2337508245" sldId="574"/>
        </pc:sldMkLst>
        <pc:spChg chg="mod">
          <ac:chgData name="Wittman, Barry" userId="bff186cd-6ce8-41ba-8e8c-e85cdef216de" providerId="ADAL" clId="{9A9F1373-88D9-4977-B7C6-D1F482155040}" dt="2026-02-04T18:12:08.740" v="60" actId="27636"/>
          <ac:spMkLst>
            <pc:docMk/>
            <pc:sldMk cId="2337508245" sldId="574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7FE8EF-7E1D-4CC2-BD9F-B1936C0AC818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068796-915B-4F4F-972A-93A5DBC27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06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1" y="0"/>
            <a:ext cx="12191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355848"/>
            <a:ext cx="107696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828800"/>
            <a:ext cx="107696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12192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9744" y="118872"/>
            <a:ext cx="10684256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7552" y="1828800"/>
            <a:ext cx="10696448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773936"/>
            <a:ext cx="53848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73936"/>
            <a:ext cx="53848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98988"/>
            <a:ext cx="5386917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49512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698988"/>
            <a:ext cx="5389033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49512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784" y="152400"/>
            <a:ext cx="3364992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5837" y="1743134"/>
            <a:ext cx="7894188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784" y="1730018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5448"/>
            <a:ext cx="3366867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71741" y="1484808"/>
            <a:ext cx="8329863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" y="1728216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" y="1170432"/>
            <a:ext cx="3364992" cy="201168"/>
          </a:xfrm>
        </p:spPr>
        <p:txBody>
          <a:bodyPr/>
          <a:lstStyle/>
          <a:p>
            <a:fld id="{8A57E976-8075-4937-B12C-3CC32E54B430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47744" y="1170432"/>
            <a:ext cx="6925056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119104" y="1170432"/>
            <a:ext cx="978485" cy="201168"/>
          </a:xfrm>
        </p:spPr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8798560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 bwMode="ltGray">
          <a:xfrm>
            <a:off x="8863584" y="0"/>
            <a:ext cx="33528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274641"/>
            <a:ext cx="2540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1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20796" y="6377460"/>
            <a:ext cx="51152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7" name="Rectangle 6"/>
          <p:cNvSpPr/>
          <p:nvPr/>
        </p:nvSpPr>
        <p:spPr bwMode="ltGray">
          <a:xfrm>
            <a:off x="1" y="1"/>
            <a:ext cx="12191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75192"/>
            <a:ext cx="109728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476999"/>
            <a:ext cx="28448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8A57E976-8075-4937-B12C-3CC32E54B430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20796" y="6476999"/>
            <a:ext cx="7343625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9195" y="6476999"/>
            <a:ext cx="978485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COMP 2230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Week 4 - Friday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Examples of </a:t>
            </a:r>
            <a:r>
              <a:rPr lang="en-US" dirty="0" err="1"/>
              <a:t>SoLHRRwCC's</a:t>
            </a:r>
            <a:endParaRPr lang="en-US" dirty="0"/>
          </a:p>
          <a:p>
            <a:r>
              <a:rPr lang="en-US" dirty="0"/>
              <a:t>General recursive definitions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2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201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269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D79DF-5F4B-4746-8A75-EF9FE72B8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Growth of Functions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0A0E76-8EBC-47A1-99FD-D39B9271B7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507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Growth of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r>
                  <a:rPr lang="en-US" dirty="0"/>
                  <a:t>Power functions: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 = 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err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</m:oMath>
                </a14:m>
                <a:r>
                  <a:rPr lang="en-US" dirty="0"/>
                  <a:t> where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Increasing and decreasing functions</a:t>
                </a:r>
              </a:p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dirty="0"/>
                  <a:t> be real-valued functions defined on the same set of nonnegative real numbers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b="1" i="1" dirty="0"/>
                  <a:t> </a:t>
                </a:r>
                <a:r>
                  <a:rPr lang="en-US" b="1" dirty="0"/>
                  <a:t>is of order at least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dirty="0"/>
                  <a:t>, written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dirty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Ω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𝑔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))</m:t>
                    </m:r>
                  </m:oMath>
                </a14:m>
                <a:r>
                  <a:rPr lang="en-US" dirty="0">
                    <a:sym typeface="Symbol"/>
                  </a:rPr>
                  <a:t>, </a:t>
                </a:r>
                <a:r>
                  <a:rPr lang="en-US" dirty="0" err="1">
                    <a:sym typeface="Symbol"/>
                  </a:rPr>
                  <a:t>iff</a:t>
                </a:r>
                <a:r>
                  <a:rPr lang="en-US" dirty="0">
                    <a:sym typeface="Symbol"/>
                  </a:rPr>
                  <a:t> there is a positive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∈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ℝ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</m:oMath>
                </a14:m>
                <a:r>
                  <a:rPr lang="en-US" dirty="0">
                    <a:sym typeface="Symbol"/>
                  </a:rPr>
                  <a:t>and a nonnegative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𝑎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∈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ℝ</m:t>
                    </m:r>
                  </m:oMath>
                </a14:m>
                <a:r>
                  <a:rPr lang="en-US" dirty="0">
                    <a:sym typeface="Symbol"/>
                  </a:rPr>
                  <a:t> such that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𝐴</m:t>
                    </m:r>
                    <m:d>
                      <m:dPr>
                        <m:begChr m:val="|"/>
                        <m:endChr m:val="|"/>
                        <m:ctrlP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  <m:t>𝑔</m:t>
                        </m:r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  <a:sym typeface="Symbol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sym typeface="Symbol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≤|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𝑓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)|</m:t>
                    </m:r>
                  </m:oMath>
                </a14:m>
                <a:r>
                  <a:rPr lang="en-US" dirty="0">
                    <a:sym typeface="Symbol"/>
                  </a:rPr>
                  <a:t> for all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 &gt; 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𝑎</m:t>
                    </m:r>
                  </m:oMath>
                </a14:m>
                <a:endParaRPr lang="en-US" i="1" dirty="0">
                  <a:sym typeface="Symbol"/>
                </a:endParaRPr>
              </a:p>
              <a:p>
                <a:pPr lvl="1"/>
                <a:r>
                  <a:rPr lang="en-US" i="1" dirty="0"/>
                  <a:t>f</a:t>
                </a:r>
                <a:r>
                  <a:rPr lang="en-US" b="1" i="1" dirty="0"/>
                  <a:t> </a:t>
                </a:r>
                <a:r>
                  <a:rPr lang="en-US" b="1" dirty="0"/>
                  <a:t>is of order at most </a:t>
                </a:r>
                <a:r>
                  <a:rPr lang="en-US" i="1" dirty="0"/>
                  <a:t>g</a:t>
                </a:r>
                <a:r>
                  <a:rPr lang="en-US" dirty="0"/>
                  <a:t>, written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  <a:sym typeface="Symbol"/>
                      </a:rPr>
                      <m:t>O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𝑔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))</m:t>
                    </m:r>
                  </m:oMath>
                </a14:m>
                <a:r>
                  <a:rPr lang="en-US" dirty="0">
                    <a:sym typeface="Symbol"/>
                  </a:rPr>
                  <a:t>, </a:t>
                </a:r>
                <a:r>
                  <a:rPr lang="en-US" dirty="0" err="1">
                    <a:sym typeface="Symbol"/>
                  </a:rPr>
                  <a:t>iff</a:t>
                </a:r>
                <a:r>
                  <a:rPr lang="en-US" dirty="0">
                    <a:sym typeface="Symbol"/>
                  </a:rPr>
                  <a:t> there is a positive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𝐵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∈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ℝ</m:t>
                    </m:r>
                  </m:oMath>
                </a14:m>
                <a:r>
                  <a:rPr lang="en-US" dirty="0">
                    <a:sym typeface="Symbol"/>
                  </a:rPr>
                  <a:t> and a nonnegative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𝑏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∈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ℝ</m:t>
                    </m:r>
                  </m:oMath>
                </a14:m>
                <a:r>
                  <a:rPr lang="en-US" dirty="0">
                    <a:sym typeface="Symbol"/>
                  </a:rPr>
                  <a:t> such that</a:t>
                </a:r>
              </a:p>
              <a:p>
                <a:pPr lvl="2"/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  <m:t>𝑓</m:t>
                        </m:r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  <a:sym typeface="Symbol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sym typeface="Symbol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≤</m:t>
                    </m:r>
                    <m:r>
                      <a:rPr lang="en-US" i="1" dirty="0" err="1">
                        <a:latin typeface="Cambria Math" panose="02040503050406030204" pitchFamily="18" charset="0"/>
                        <a:sym typeface="Symbol"/>
                      </a:rPr>
                      <m:t>𝐵</m:t>
                    </m:r>
                    <m:r>
                      <a:rPr lang="en-US" i="1" dirty="0" err="1">
                        <a:latin typeface="Cambria Math" panose="02040503050406030204" pitchFamily="18" charset="0"/>
                        <a:sym typeface="Symbol"/>
                      </a:rPr>
                      <m:t>|</m:t>
                    </m:r>
                    <m:r>
                      <a:rPr lang="en-US" i="1" dirty="0" err="1">
                        <a:latin typeface="Cambria Math" panose="02040503050406030204" pitchFamily="18" charset="0"/>
                        <a:sym typeface="Symbol"/>
                      </a:rPr>
                      <m:t>𝑔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)| </m:t>
                    </m:r>
                  </m:oMath>
                </a14:m>
                <a:r>
                  <a:rPr lang="en-US" dirty="0">
                    <a:sym typeface="Symbol"/>
                  </a:rPr>
                  <a:t>for all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 &gt; 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𝑏</m:t>
                    </m:r>
                  </m:oMath>
                </a14:m>
                <a:endParaRPr lang="en-US" i="1" dirty="0">
                  <a:sym typeface="Symbol"/>
                </a:endParaRPr>
              </a:p>
              <a:p>
                <a:pPr lvl="1"/>
                <a:r>
                  <a:rPr lang="en-US" i="1" dirty="0"/>
                  <a:t>f</a:t>
                </a:r>
                <a:r>
                  <a:rPr lang="en-US" b="1" i="1" dirty="0"/>
                  <a:t> </a:t>
                </a:r>
                <a:r>
                  <a:rPr lang="en-US" b="1" dirty="0"/>
                  <a:t>is of order </a:t>
                </a:r>
                <a:r>
                  <a:rPr lang="en-US" i="1" dirty="0"/>
                  <a:t>g</a:t>
                </a:r>
                <a:r>
                  <a:rPr lang="en-US" dirty="0"/>
                  <a:t>, written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</a:t>
                </a:r>
                <a:r>
                  <a:rPr lang="en-US" dirty="0">
                    <a:sym typeface="Symbol"/>
                  </a:rPr>
                  <a:t>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dirty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Θ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𝑔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))</m:t>
                    </m:r>
                  </m:oMath>
                </a14:m>
                <a:r>
                  <a:rPr lang="en-US" dirty="0">
                    <a:sym typeface="Symbol"/>
                  </a:rPr>
                  <a:t>, </a:t>
                </a:r>
                <a:r>
                  <a:rPr lang="en-US" dirty="0" err="1">
                    <a:sym typeface="Symbol"/>
                  </a:rPr>
                  <a:t>iff</a:t>
                </a:r>
                <a:r>
                  <a:rPr lang="en-US" dirty="0">
                    <a:sym typeface="Symbol"/>
                  </a:rPr>
                  <a:t> there are positive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, 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𝐵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∈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ℝ</m:t>
                    </m:r>
                  </m:oMath>
                </a14:m>
                <a:r>
                  <a:rPr lang="en-US" dirty="0">
                    <a:sym typeface="Symbol"/>
                  </a:rPr>
                  <a:t> and a nonnegative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𝑘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∈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ℝ</m:t>
                    </m:r>
                  </m:oMath>
                </a14:m>
                <a:r>
                  <a:rPr lang="en-US" dirty="0">
                    <a:sym typeface="Symbol"/>
                  </a:rPr>
                  <a:t> such that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𝐴</m:t>
                    </m:r>
                    <m:d>
                      <m:dPr>
                        <m:begChr m:val="|"/>
                        <m:endChr m:val="|"/>
                        <m:ctrlP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  <m:t>𝑔</m:t>
                        </m:r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  <a:sym typeface="Symbol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sym typeface="Symbol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≤</m:t>
                    </m:r>
                    <m:d>
                      <m:dPr>
                        <m:begChr m:val="|"/>
                        <m:endChr m:val="|"/>
                        <m:ctrlP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  <m:t>𝑓</m:t>
                        </m:r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  <a:sym typeface="Symbol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  <a:sym typeface="Symbol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≤</m:t>
                    </m:r>
                    <m:r>
                      <a:rPr lang="en-US" i="1" dirty="0" err="1">
                        <a:latin typeface="Cambria Math" panose="02040503050406030204" pitchFamily="18" charset="0"/>
                        <a:sym typeface="Symbol"/>
                      </a:rPr>
                      <m:t>𝐵</m:t>
                    </m:r>
                    <m:r>
                      <a:rPr lang="en-US" i="1" dirty="0" err="1">
                        <a:latin typeface="Cambria Math" panose="02040503050406030204" pitchFamily="18" charset="0"/>
                        <a:sym typeface="Symbol"/>
                      </a:rPr>
                      <m:t>|</m:t>
                    </m:r>
                    <m:r>
                      <a:rPr lang="en-US" i="1" dirty="0" err="1">
                        <a:latin typeface="Cambria Math" panose="02040503050406030204" pitchFamily="18" charset="0"/>
                        <a:sym typeface="Symbol"/>
                      </a:rPr>
                      <m:t>𝑔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)|</m:t>
                    </m:r>
                  </m:oMath>
                </a14:m>
                <a:r>
                  <a:rPr lang="en-US" dirty="0">
                    <a:sym typeface="Symbol"/>
                  </a:rPr>
                  <a:t> for all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 &gt; 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𝑘</m:t>
                    </m:r>
                  </m:oMath>
                </a14:m>
                <a:endParaRPr lang="en-US" i="1" dirty="0">
                  <a:sym typeface="Symbol"/>
                </a:endParaRPr>
              </a:p>
              <a:p>
                <a:pPr lvl="1"/>
                <a:endParaRPr lang="en-US" b="1" i="1" baseline="30000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449" r="-10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Polynomials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be a polynomial with degree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i="1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 =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err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err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 +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 +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 … +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+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baseline="-25000" dirty="0"/>
              </a:p>
              <a:p>
                <a:r>
                  <a:rPr lang="en-US" dirty="0"/>
                  <a:t>By extension from the previous results,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 is a positive real, then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</a:rPr>
                      <m:t>O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err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for all integers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</m:oMath>
                </a14:m>
                <a:endParaRPr lang="en-US" i="1" dirty="0">
                  <a:sym typeface="Symbol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  <a:sym typeface="Symbol"/>
                      </a:rPr>
                      <m:t>Ω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sSupPr>
                      <m:e>
                        <m:r>
                          <a:rPr lang="en-US" i="1" dirty="0" err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for all integers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</m:oMath>
                </a14:m>
                <a:endParaRPr lang="en-US" i="1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  <a:sym typeface="Symbol"/>
                      </a:rPr>
                      <m:t>Θ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sSupPr>
                      <m:e>
                        <m:r>
                          <a:rPr lang="en-US" i="1" dirty="0" err="1" smtClean="0">
                            <a:latin typeface="Cambria Math" panose="02040503050406030204" pitchFamily="18" charset="0"/>
                            <a:sym typeface="Symbol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  <m:t>𝑛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)</m:t>
                    </m:r>
                  </m:oMath>
                </a14:m>
                <a:endParaRPr lang="en-US" dirty="0">
                  <a:sym typeface="Symbo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527" r="-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Exponential and logarithmic orders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For all real numbers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 with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&gt; 1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&gt; 0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dirty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fName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US" i="1" dirty="0" smtClean="0">
                        <a:latin typeface="Cambria Math" panose="02040503050406030204" pitchFamily="18" charset="0"/>
                      </a:rPr>
                      <m:t> ≤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</m:oMath>
                </a14:m>
                <a:r>
                  <a:rPr lang="en-US" dirty="0"/>
                  <a:t>,	for sufficiently large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i="1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 ≤ 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err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US" dirty="0"/>
                  <a:t>,	for sufficiently large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i="1" dirty="0"/>
              </a:p>
              <a:p>
                <a:r>
                  <a:rPr lang="en-US" dirty="0"/>
                  <a:t>These statements are equivalent to saying for all real numbers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 with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&gt; 1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&gt; 0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i="0" dirty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fName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US" dirty="0"/>
                  <a:t> 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</a:rPr>
                      <m:t>O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err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i="0" dirty="0">
                    <a:latin typeface="+mj-lt"/>
                  </a:rPr>
                  <a:t>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</a:rPr>
                      <m:t>O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err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527" r="-1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5667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time for algorithms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First, assume that the number of operations performed by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on input size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is dependent only 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, not the values of the data</a:t>
                </a:r>
              </a:p>
              <a:p>
                <a:pPr lvl="1"/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Θ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𝑔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))</m:t>
                    </m:r>
                  </m:oMath>
                </a14:m>
                <a:r>
                  <a:rPr lang="en-US" dirty="0">
                    <a:sym typeface="Symbol"/>
                  </a:rPr>
                  <a:t>, we say that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𝐴</m:t>
                    </m:r>
                  </m:oMath>
                </a14:m>
                <a:r>
                  <a:rPr lang="en-US" dirty="0">
                    <a:sym typeface="Symbol"/>
                  </a:rPr>
                  <a:t> </a:t>
                </a:r>
                <a:r>
                  <a:rPr lang="en-US" b="1" dirty="0">
                    <a:sym typeface="Symbol"/>
                  </a:rPr>
                  <a:t>is</a:t>
                </a:r>
                <a:r>
                  <a:rPr lang="en-US" dirty="0">
                    <a:sym typeface="Symbol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Θ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𝑔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))</m:t>
                    </m:r>
                  </m:oMath>
                </a14:m>
                <a:r>
                  <a:rPr lang="en-US" dirty="0">
                    <a:sym typeface="Symbol"/>
                  </a:rPr>
                  <a:t> or that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𝐴</m:t>
                    </m:r>
                  </m:oMath>
                </a14:m>
                <a:r>
                  <a:rPr lang="en-US" b="1" dirty="0">
                    <a:sym typeface="Symbol"/>
                  </a:rPr>
                  <a:t> is of order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𝑔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)</m:t>
                    </m:r>
                  </m:oMath>
                </a14:m>
                <a:endParaRPr lang="en-US" dirty="0">
                  <a:sym typeface="Symbol"/>
                </a:endParaRPr>
              </a:p>
              <a:p>
                <a:r>
                  <a:rPr lang="en-US" dirty="0">
                    <a:sym typeface="Symbol"/>
                  </a:rPr>
                  <a:t>If the number of operations depends not only 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</m:oMath>
                </a14:m>
                <a:r>
                  <a:rPr lang="en-US" dirty="0">
                    <a:sym typeface="Symbol"/>
                  </a:rPr>
                  <a:t> but also on the values of the data</a:t>
                </a:r>
              </a:p>
              <a:p>
                <a:pPr lvl="1"/>
                <a:r>
                  <a:rPr lang="en-US" dirty="0">
                    <a:sym typeface="Symbol"/>
                  </a:rPr>
                  <a:t>Let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𝑏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)</m:t>
                    </m:r>
                  </m:oMath>
                </a14:m>
                <a:r>
                  <a:rPr lang="en-US" dirty="0">
                    <a:sym typeface="Symbol"/>
                  </a:rPr>
                  <a:t> be the </a:t>
                </a:r>
                <a:r>
                  <a:rPr lang="en-US" b="1" dirty="0">
                    <a:sym typeface="Symbol"/>
                  </a:rPr>
                  <a:t>minimum</a:t>
                </a:r>
                <a:r>
                  <a:rPr lang="en-US" dirty="0">
                    <a:sym typeface="Symbol"/>
                  </a:rPr>
                  <a:t> number of operations where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Θ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𝑔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))</m:t>
                    </m:r>
                  </m:oMath>
                </a14:m>
                <a:r>
                  <a:rPr lang="en-US" dirty="0">
                    <a:sym typeface="Symbol"/>
                  </a:rPr>
                  <a:t>, then we say that </a:t>
                </a:r>
                <a:r>
                  <a:rPr lang="en-US" b="1" dirty="0">
                    <a:sym typeface="Symbol"/>
                  </a:rPr>
                  <a:t>in the best case</a:t>
                </a:r>
                <a:r>
                  <a:rPr lang="en-US" dirty="0">
                    <a:sym typeface="Symbol"/>
                  </a:rPr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𝐴</m:t>
                    </m:r>
                  </m:oMath>
                </a14:m>
                <a:r>
                  <a:rPr lang="en-US" dirty="0">
                    <a:sym typeface="Symbol"/>
                  </a:rPr>
                  <a:t> </a:t>
                </a:r>
                <a:r>
                  <a:rPr lang="en-US" b="1" dirty="0">
                    <a:sym typeface="Symbol"/>
                  </a:rPr>
                  <a:t>is</a:t>
                </a:r>
                <a:r>
                  <a:rPr lang="en-US" dirty="0">
                    <a:sym typeface="Symbol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Θ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𝑔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))</m:t>
                    </m:r>
                  </m:oMath>
                </a14:m>
                <a:r>
                  <a:rPr lang="en-US" dirty="0">
                    <a:sym typeface="Symbol"/>
                  </a:rPr>
                  <a:t> or that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𝐴</m:t>
                    </m:r>
                  </m:oMath>
                </a14:m>
                <a:r>
                  <a:rPr lang="en-US" b="1" dirty="0">
                    <a:sym typeface="Symbol"/>
                  </a:rPr>
                  <a:t> has a best case order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𝑔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)</m:t>
                    </m:r>
                  </m:oMath>
                </a14:m>
                <a:endParaRPr lang="en-US" dirty="0">
                  <a:sym typeface="Symbol"/>
                </a:endParaRPr>
              </a:p>
              <a:p>
                <a:pPr lvl="1"/>
                <a:r>
                  <a:rPr lang="en-US" dirty="0">
                    <a:sym typeface="Symbol"/>
                  </a:rPr>
                  <a:t>Let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𝑤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)</m:t>
                    </m:r>
                  </m:oMath>
                </a14:m>
                <a:r>
                  <a:rPr lang="en-US" dirty="0">
                    <a:sym typeface="Symbol"/>
                  </a:rPr>
                  <a:t> be the </a:t>
                </a:r>
                <a:r>
                  <a:rPr lang="en-US" b="1" dirty="0">
                    <a:sym typeface="Symbol"/>
                  </a:rPr>
                  <a:t>maximum</a:t>
                </a:r>
                <a:r>
                  <a:rPr lang="en-US" dirty="0">
                    <a:sym typeface="Symbol"/>
                  </a:rPr>
                  <a:t> number of operations where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Θ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𝑔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))</m:t>
                    </m:r>
                  </m:oMath>
                </a14:m>
                <a:r>
                  <a:rPr lang="en-US" dirty="0">
                    <a:sym typeface="Symbol"/>
                  </a:rPr>
                  <a:t>, then we say that </a:t>
                </a:r>
                <a:r>
                  <a:rPr lang="en-US" b="1" dirty="0">
                    <a:sym typeface="Symbol"/>
                  </a:rPr>
                  <a:t>in the worst case</a:t>
                </a:r>
                <a:r>
                  <a:rPr lang="en-US" dirty="0">
                    <a:sym typeface="Symbol"/>
                  </a:rPr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𝐴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</m:oMath>
                </a14:m>
                <a:r>
                  <a:rPr lang="en-US" b="1" dirty="0">
                    <a:sym typeface="Symbol"/>
                  </a:rPr>
                  <a:t>is</a:t>
                </a:r>
                <a:r>
                  <a:rPr lang="en-US" dirty="0">
                    <a:sym typeface="Symbol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Θ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𝑔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))</m:t>
                    </m:r>
                  </m:oMath>
                </a14:m>
                <a:r>
                  <a:rPr lang="en-US" dirty="0">
                    <a:sym typeface="Symbol"/>
                  </a:rPr>
                  <a:t> or that </a:t>
                </a:r>
                <a:r>
                  <a:rPr lang="en-US" b="1" dirty="0">
                    <a:sym typeface="Symbol"/>
                  </a:rPr>
                  <a:t>A has a worst case order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𝑔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581" r="-778" b="-10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2703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running time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With a single </a:t>
                </a:r>
                <a:r>
                  <a:rPr lang="en-US" b="1" dirty="0">
                    <a:solidFill>
                      <a:srgbClr val="0070C0"/>
                    </a:solidFill>
                    <a:latin typeface="Courier New" pitchFamily="49" charset="0"/>
                    <a:cs typeface="Courier New" pitchFamily="49" charset="0"/>
                  </a:rPr>
                  <a:t>for</a:t>
                </a:r>
                <a:r>
                  <a:rPr lang="en-US" dirty="0"/>
                  <a:t> (or other) loop, we simply count the number of operations that must be performed</a:t>
                </a:r>
              </a:p>
              <a:p>
                <a:r>
                  <a:rPr lang="en-US" dirty="0"/>
                  <a:t>When loops do not depend on each other, we can simply multiply their iterations (and asymptotic bounds)</a:t>
                </a:r>
              </a:p>
              <a:p>
                <a:r>
                  <a:rPr lang="en-US" dirty="0"/>
                  <a:t>When loops depend on each other, we should analyze the loops like a series</a:t>
                </a:r>
              </a:p>
              <a:p>
                <a:r>
                  <a:rPr lang="en-US" dirty="0"/>
                  <a:t>Repeated divisions by a constant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 </a:t>
                </a:r>
                <a:r>
                  <a:rPr lang="en-US" b="1" dirty="0"/>
                  <a:t>often</a:t>
                </a:r>
                <a:r>
                  <a:rPr lang="en-US" dirty="0"/>
                  <a:t> lead to a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i="0" dirty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fName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term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Far too easy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775193"/>
                <a:ext cx="10972800" cy="891808"/>
              </a:xfrm>
            </p:spPr>
            <p:txBody>
              <a:bodyPr/>
              <a:lstStyle/>
              <a:p>
                <a:r>
                  <a:rPr lang="en-US" dirty="0"/>
                  <a:t>What's the Big Theta bound 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is the length of </a:t>
                </a:r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values</a:t>
                </a:r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775193"/>
                <a:ext cx="10972800" cy="891808"/>
              </a:xfrm>
              <a:blipFill>
                <a:blip r:embed="rId2"/>
                <a:stretch>
                  <a:fillRect t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609600" y="2667001"/>
            <a:ext cx="10972800" cy="380999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82880" tIns="182880" rIns="182880" bIns="182880" rtlCol="0" anchor="ctr">
            <a:normAutofit/>
          </a:bodyPr>
          <a:lstStyle/>
          <a:p>
            <a:r>
              <a:rPr lang="en-US" sz="3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 static double </a:t>
            </a:r>
            <a:r>
              <a:rPr lang="en-US" sz="3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average(</a:t>
            </a:r>
            <a:r>
              <a:rPr lang="en-US" sz="30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3000" b="1" dirty="0">
                <a:latin typeface="Courier New" panose="02070309020205020404" pitchFamily="49" charset="0"/>
                <a:cs typeface="Courier New" panose="02070309020205020404" pitchFamily="49" charset="0"/>
              </a:rPr>
              <a:t>[] values) {</a:t>
            </a:r>
          </a:p>
          <a:p>
            <a:r>
              <a:rPr lang="en-US" sz="30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3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double</a:t>
            </a:r>
            <a:r>
              <a:rPr lang="en-US" sz="3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sum = 0.0;</a:t>
            </a:r>
          </a:p>
          <a:p>
            <a:r>
              <a:rPr lang="en-US" sz="30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3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3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3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3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sz="3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3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&lt; </a:t>
            </a:r>
            <a:r>
              <a:rPr lang="en-US" sz="3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values.length</a:t>
            </a:r>
            <a:r>
              <a:rPr lang="en-US" sz="3000" b="1" dirty="0">
                <a:latin typeface="Courier New" panose="02070309020205020404" pitchFamily="49" charset="0"/>
                <a:cs typeface="Courier New" panose="02070309020205020404" pitchFamily="49" charset="0"/>
              </a:rPr>
              <a:t>; ++</a:t>
            </a:r>
            <a:r>
              <a:rPr lang="en-US" sz="3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3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r>
              <a:rPr lang="en-US" sz="3000" b="1" dirty="0">
                <a:latin typeface="Courier New" panose="02070309020205020404" pitchFamily="49" charset="0"/>
                <a:cs typeface="Courier New" panose="02070309020205020404" pitchFamily="49" charset="0"/>
              </a:rPr>
              <a:t>		sum += values[</a:t>
            </a:r>
            <a:r>
              <a:rPr lang="en-US" sz="3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3000" b="1" dirty="0"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</a:p>
          <a:p>
            <a:r>
              <a:rPr lang="en-US" sz="3000" b="1" dirty="0">
                <a:latin typeface="Courier New" panose="02070309020205020404" pitchFamily="49" charset="0"/>
                <a:cs typeface="Courier New" panose="02070309020205020404" pitchFamily="49" charset="0"/>
              </a:rPr>
              <a:t>	}</a:t>
            </a:r>
          </a:p>
          <a:p>
            <a:r>
              <a:rPr lang="en-US" sz="30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3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3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sum / </a:t>
            </a:r>
            <a:r>
              <a:rPr lang="en-US" sz="3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values.length</a:t>
            </a:r>
            <a:r>
              <a:rPr lang="en-US" sz="30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30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9128397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little tougher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775193"/>
                <a:ext cx="10972800" cy="891808"/>
              </a:xfrm>
            </p:spPr>
            <p:txBody>
              <a:bodyPr/>
              <a:lstStyle/>
              <a:p>
                <a:r>
                  <a:rPr lang="en-US" dirty="0"/>
                  <a:t>What's the Big Theta bound 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is the length of </a:t>
                </a:r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people</a:t>
                </a:r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775193"/>
                <a:ext cx="10972800" cy="891808"/>
              </a:xfrm>
              <a:blipFill>
                <a:blip r:embed="rId2"/>
                <a:stretch>
                  <a:fillRect t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609600" y="2667001"/>
            <a:ext cx="10972800" cy="380999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82880" tIns="182880" rIns="182880" bIns="182880" rtlCol="0" anchor="ctr">
            <a:normAutofit/>
          </a:bodyPr>
          <a:lstStyle/>
          <a:p>
            <a:r>
              <a:rPr lang="en-US" sz="2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 static void </a:t>
            </a:r>
            <a:r>
              <a:rPr lang="en-US" sz="2600" b="1" dirty="0">
                <a:latin typeface="Courier New" panose="02070309020205020404" pitchFamily="49" charset="0"/>
                <a:cs typeface="Courier New" panose="02070309020205020404" pitchFamily="49" charset="0"/>
              </a:rPr>
              <a:t>meeting(Person[] people) {</a:t>
            </a:r>
          </a:p>
          <a:p>
            <a:r>
              <a:rPr lang="en-US" sz="26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2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sz="2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&lt; </a:t>
            </a:r>
            <a:r>
              <a:rPr lang="en-US" sz="2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people.length</a:t>
            </a:r>
            <a:r>
              <a:rPr lang="en-US" sz="2600" b="1" dirty="0">
                <a:latin typeface="Courier New" panose="02070309020205020404" pitchFamily="49" charset="0"/>
                <a:cs typeface="Courier New" panose="02070309020205020404" pitchFamily="49" charset="0"/>
              </a:rPr>
              <a:t>; ++</a:t>
            </a:r>
            <a:r>
              <a:rPr lang="en-US" sz="2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r>
              <a:rPr lang="en-US" sz="2600" b="1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2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2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j = </a:t>
            </a:r>
            <a:r>
              <a:rPr lang="en-US" sz="2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+ 1; j &lt; </a:t>
            </a:r>
            <a:r>
              <a:rPr lang="en-US" sz="2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people.length</a:t>
            </a:r>
            <a:r>
              <a:rPr lang="en-US" sz="2600" b="1" dirty="0">
                <a:latin typeface="Courier New" panose="02070309020205020404" pitchFamily="49" charset="0"/>
                <a:cs typeface="Courier New" panose="02070309020205020404" pitchFamily="49" charset="0"/>
              </a:rPr>
              <a:t>; ++j) {</a:t>
            </a:r>
          </a:p>
          <a:p>
            <a:r>
              <a:rPr lang="en-US" sz="2600" b="1" dirty="0">
                <a:latin typeface="Courier New" panose="02070309020205020404" pitchFamily="49" charset="0"/>
                <a:cs typeface="Courier New" panose="02070309020205020404" pitchFamily="49" charset="0"/>
              </a:rPr>
              <a:t>			people[</a:t>
            </a:r>
            <a:r>
              <a:rPr lang="en-US" sz="2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600" b="1" dirty="0">
                <a:latin typeface="Courier New" panose="02070309020205020404" pitchFamily="49" charset="0"/>
                <a:cs typeface="Courier New" panose="02070309020205020404" pitchFamily="49" charset="0"/>
              </a:rPr>
              <a:t>].</a:t>
            </a:r>
            <a:r>
              <a:rPr lang="en-US" sz="2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shakeHands</a:t>
            </a:r>
            <a:r>
              <a:rPr lang="en-US" sz="2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(people[j]);</a:t>
            </a:r>
          </a:p>
          <a:p>
            <a:r>
              <a:rPr lang="en-US" sz="2600" b="1" dirty="0">
                <a:latin typeface="Courier New" panose="02070309020205020404" pitchFamily="49" charset="0"/>
                <a:cs typeface="Courier New" panose="02070309020205020404" pitchFamily="49" charset="0"/>
              </a:rPr>
              <a:t>		}</a:t>
            </a:r>
          </a:p>
          <a:p>
            <a:r>
              <a:rPr lang="en-US" sz="2600" b="1" dirty="0">
                <a:latin typeface="Courier New" panose="02070309020205020404" pitchFamily="49" charset="0"/>
                <a:cs typeface="Courier New" panose="02070309020205020404" pitchFamily="49" charset="0"/>
              </a:rPr>
              <a:t>	}</a:t>
            </a:r>
          </a:p>
          <a:p>
            <a:r>
              <a:rPr lang="en-US" sz="2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5889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Watch your step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775193"/>
                <a:ext cx="10972800" cy="891808"/>
              </a:xfrm>
            </p:spPr>
            <p:txBody>
              <a:bodyPr/>
              <a:lstStyle/>
              <a:p>
                <a:r>
                  <a:rPr lang="en-US" dirty="0"/>
                  <a:t>What's the Big Theta bound 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is </a:t>
                </a:r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n</a:t>
                </a:r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775193"/>
                <a:ext cx="10972800" cy="891808"/>
              </a:xfrm>
              <a:blipFill>
                <a:blip r:embed="rId2"/>
                <a:stretch>
                  <a:fillRect t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609600" y="2667000"/>
            <a:ext cx="10972800" cy="380999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82880" tIns="182880" rIns="182880" bIns="182880" rtlCol="0" anchor="ctr">
            <a:normAutofit/>
          </a:bodyPr>
          <a:lstStyle/>
          <a:p>
            <a:r>
              <a:rPr lang="en-US" sz="32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 static void </a:t>
            </a:r>
            <a:r>
              <a:rPr lang="en-US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powers(</a:t>
            </a:r>
            <a:r>
              <a:rPr lang="en-US" sz="3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n) {</a:t>
            </a:r>
          </a:p>
          <a:p>
            <a:r>
              <a:rPr lang="en-US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32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1;</a:t>
            </a:r>
          </a:p>
          <a:p>
            <a:r>
              <a:rPr lang="en-US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32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en-US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&lt;= n) {</a:t>
            </a:r>
          </a:p>
          <a:p>
            <a:r>
              <a:rPr lang="en-US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3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System.out.print</a:t>
            </a:r>
            <a:r>
              <a:rPr lang="en-US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3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*= 2; </a:t>
            </a:r>
          </a:p>
          <a:p>
            <a:r>
              <a:rPr lang="en-US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	}</a:t>
            </a:r>
          </a:p>
          <a:p>
            <a:r>
              <a:rPr lang="en-US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6661020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Keep watching your step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775193"/>
                <a:ext cx="10972800" cy="891808"/>
              </a:xfrm>
            </p:spPr>
            <p:txBody>
              <a:bodyPr/>
              <a:lstStyle/>
              <a:p>
                <a:r>
                  <a:rPr lang="en-US" dirty="0"/>
                  <a:t>What's the Big Theta bound 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is </a:t>
                </a:r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n</a:t>
                </a:r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775193"/>
                <a:ext cx="10972800" cy="891808"/>
              </a:xfrm>
              <a:blipFill>
                <a:blip r:embed="rId2"/>
                <a:stretch>
                  <a:fillRect t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609600" y="2667001"/>
            <a:ext cx="10972800" cy="380999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82880" tIns="182880" rIns="182880" bIns="182880" rtlCol="0" anchor="ctr"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1; </a:t>
            </a:r>
            <a:r>
              <a:rPr lang="en-US" sz="3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&lt; n; ++</a:t>
            </a:r>
            <a:r>
              <a:rPr lang="en-US" sz="3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3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j = 0; j &lt; n; j += </a:t>
            </a:r>
            <a:r>
              <a:rPr lang="en-US" sz="3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3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System.out.println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6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"*"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	}</a:t>
            </a:r>
          </a:p>
          <a:p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5583932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 on steps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775193"/>
                <a:ext cx="10972800" cy="891808"/>
              </a:xfrm>
            </p:spPr>
            <p:txBody>
              <a:bodyPr/>
              <a:lstStyle/>
              <a:p>
                <a:r>
                  <a:rPr lang="en-US" dirty="0"/>
                  <a:t>What's the Big Theta bound 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is </a:t>
                </a:r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n</a:t>
                </a:r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775193"/>
                <a:ext cx="10972800" cy="891808"/>
              </a:xfrm>
              <a:blipFill>
                <a:blip r:embed="rId2"/>
                <a:stretch>
                  <a:fillRect t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609600" y="2667001"/>
            <a:ext cx="10972800" cy="380999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82880" tIns="182880" rIns="182880" bIns="182880" rtlCol="0" anchor="ctr"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1; </a:t>
            </a:r>
            <a:r>
              <a:rPr lang="en-US" sz="3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&lt; n; </a:t>
            </a:r>
            <a:r>
              <a:rPr lang="en-US" sz="3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*= 2) {</a:t>
            </a:r>
          </a:p>
          <a:p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3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j = 1; j &lt; n; j *= 3) {</a:t>
            </a:r>
          </a:p>
          <a:p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3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System.out.println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6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"#"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	}</a:t>
            </a:r>
          </a:p>
          <a:p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7224124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 on steps on steps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775193"/>
                <a:ext cx="10972800" cy="891808"/>
              </a:xfrm>
            </p:spPr>
            <p:txBody>
              <a:bodyPr/>
              <a:lstStyle/>
              <a:p>
                <a:r>
                  <a:rPr lang="en-US" dirty="0"/>
                  <a:t>What's the Big Theta bound 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is </a:t>
                </a:r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n</a:t>
                </a:r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775193"/>
                <a:ext cx="10972800" cy="891808"/>
              </a:xfrm>
              <a:blipFill>
                <a:blip r:embed="rId2"/>
                <a:stretch>
                  <a:fillRect t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609600" y="2667001"/>
            <a:ext cx="10972800" cy="380999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82880" tIns="182880" rIns="182880" bIns="182880" rtlCol="0" anchor="ctr">
            <a:normAutofit fontScale="92500" lnSpcReduction="10000"/>
          </a:bodyPr>
          <a:lstStyle/>
          <a:p>
            <a:r>
              <a:rPr lang="en-US" sz="36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3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counter = 1;</a:t>
            </a:r>
          </a:p>
          <a:p>
            <a:r>
              <a:rPr lang="en-US" sz="3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1; </a:t>
            </a:r>
            <a:r>
              <a:rPr lang="en-US" sz="3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&lt;= n; ++</a:t>
            </a:r>
            <a:r>
              <a:rPr lang="en-US" sz="3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3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j = 0; j &lt; counter; ++j) {</a:t>
            </a:r>
          </a:p>
          <a:p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3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System.out.println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6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"$"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	}</a:t>
            </a:r>
          </a:p>
          <a:p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	counter *= 2;</a:t>
            </a:r>
          </a:p>
          <a:p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1121150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Switch it up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775193"/>
                <a:ext cx="10972800" cy="891808"/>
              </a:xfrm>
            </p:spPr>
            <p:txBody>
              <a:bodyPr/>
              <a:lstStyle/>
              <a:p>
                <a:r>
                  <a:rPr lang="en-US" dirty="0"/>
                  <a:t>What's the Big Theta bound 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is </a:t>
                </a:r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n</a:t>
                </a:r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775193"/>
                <a:ext cx="10972800" cy="891808"/>
              </a:xfrm>
              <a:blipFill>
                <a:blip r:embed="rId2"/>
                <a:stretch>
                  <a:fillRect t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609600" y="2667001"/>
            <a:ext cx="10972800" cy="380999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82880" tIns="182880" rIns="182880" bIns="182880" rtlCol="0" anchor="ctr">
            <a:normAutofit fontScale="92500" lnSpcReduction="10000"/>
          </a:bodyPr>
          <a:lstStyle/>
          <a:p>
            <a:r>
              <a:rPr lang="en-US" sz="36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3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counter = 1;</a:t>
            </a:r>
          </a:p>
          <a:p>
            <a:r>
              <a:rPr lang="en-US" sz="3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6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1; </a:t>
            </a:r>
            <a:r>
              <a:rPr lang="en-US" sz="3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&lt;= n; ++</a:t>
            </a:r>
            <a:r>
              <a:rPr lang="en-US" sz="3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3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j = 0; j &lt; n/counter; ++j) {</a:t>
            </a:r>
          </a:p>
          <a:p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3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System.out.println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6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"$"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	}</a:t>
            </a:r>
          </a:p>
          <a:p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	counter *= 2;</a:t>
            </a:r>
          </a:p>
          <a:p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989907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to your roots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775193"/>
                <a:ext cx="10972800" cy="891808"/>
              </a:xfrm>
            </p:spPr>
            <p:txBody>
              <a:bodyPr/>
              <a:lstStyle/>
              <a:p>
                <a:r>
                  <a:rPr lang="en-US" dirty="0"/>
                  <a:t>What's the Big Theta bound 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is </a:t>
                </a:r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n</a:t>
                </a:r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775193"/>
                <a:ext cx="10972800" cy="891808"/>
              </a:xfrm>
              <a:blipFill>
                <a:blip r:embed="rId2"/>
                <a:stretch>
                  <a:fillRect t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609600" y="2667001"/>
            <a:ext cx="10972800" cy="380999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82880" tIns="182880" rIns="182880" bIns="182880" rtlCol="0" anchor="ctr"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sz="3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3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&lt; n; ++</a:t>
            </a:r>
            <a:r>
              <a:rPr lang="en-US" sz="3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3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j = 0; j &lt; n; ++j) {</a:t>
            </a:r>
          </a:p>
          <a:p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3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System.out.println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6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"%"</a:t>
            </a:r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	}</a:t>
            </a:r>
          </a:p>
          <a:p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1884561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Sequences and Induction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9708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Sequences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775192"/>
                <a:ext cx="10972800" cy="4765308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Mathematical sequences can be represented in </a:t>
                </a:r>
                <a:r>
                  <a:rPr lang="en-US" b="1" dirty="0"/>
                  <a:t>expanded form</a:t>
                </a:r>
                <a:r>
                  <a:rPr lang="en-US" dirty="0"/>
                  <a:t> or with </a:t>
                </a:r>
                <a:r>
                  <a:rPr lang="en-US" b="1" dirty="0"/>
                  <a:t>explicit formulas</a:t>
                </a:r>
              </a:p>
              <a:p>
                <a:r>
                  <a:rPr lang="en-US" dirty="0"/>
                  <a:t>Examples: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2, 5, 10, 17, 26, …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+ 1,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/>
              </a:p>
              <a:p>
                <a:r>
                  <a:rPr lang="en-US" b="1" dirty="0"/>
                  <a:t>Summation notation</a:t>
                </a:r>
                <a:r>
                  <a:rPr lang="en-US" dirty="0"/>
                  <a:t> is used to describe a summation of some part of a sequence</a:t>
                </a:r>
              </a:p>
              <a:p>
                <a:pPr marL="11887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+...+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b="1" dirty="0"/>
                  <a:t>Product notation</a:t>
                </a:r>
                <a:r>
                  <a:rPr lang="en-US" dirty="0"/>
                  <a:t> is used to describe a product of some part of a sequence</a:t>
                </a:r>
              </a:p>
              <a:p>
                <a:pPr marL="11887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∏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⋅...⋅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775192"/>
                <a:ext cx="10972800" cy="4765308"/>
              </a:xfrm>
              <a:blipFill>
                <a:blip r:embed="rId2"/>
                <a:stretch>
                  <a:fillRect t="-1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9698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19F10-9DC1-481D-A50C-337932989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Simplify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B65FF7-BFCD-4FB8-8812-07230706F7F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Simplify the following summation to a closed-form expression</a:t>
                </a:r>
              </a:p>
              <a:p>
                <a:endParaRPr lang="en-US" dirty="0"/>
              </a:p>
              <a:p>
                <a:pPr marL="11887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=5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B65FF7-BFCD-4FB8-8812-07230706F7F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659" r="-1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78170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Proof by mathematical induction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To prove a statement of the following form: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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 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ℤ</m:t>
                    </m:r>
                  </m:oMath>
                </a14:m>
                <a:r>
                  <a:rPr lang="en-US" dirty="0">
                    <a:sym typeface="Symbol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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𝑎</m:t>
                    </m:r>
                  </m:oMath>
                </a14:m>
                <a:r>
                  <a:rPr lang="en-US" dirty="0">
                    <a:sym typeface="Symbol"/>
                  </a:rPr>
                  <a:t>, property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)</m:t>
                    </m:r>
                  </m:oMath>
                </a14:m>
                <a:r>
                  <a:rPr lang="en-US" dirty="0">
                    <a:sym typeface="Symbol"/>
                  </a:rPr>
                  <a:t> is true</a:t>
                </a:r>
              </a:p>
              <a:p>
                <a:r>
                  <a:rPr lang="en-US" dirty="0"/>
                  <a:t>Use the following steps:</a:t>
                </a: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dirty="0"/>
                  <a:t>Basis Step: Show that the property is true for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dirty="0"/>
                  <a:t>Induction Step: </a:t>
                </a:r>
              </a:p>
              <a:p>
                <a:pPr lvl="2"/>
                <a:r>
                  <a:rPr lang="en-US" dirty="0"/>
                  <a:t>Suppose that the property is true for some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, where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 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ℤ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,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𝑘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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𝑎</m:t>
                    </m:r>
                  </m:oMath>
                </a14:m>
                <a:endParaRPr lang="en-US" i="1" dirty="0">
                  <a:sym typeface="Symbol"/>
                </a:endParaRPr>
              </a:p>
              <a:p>
                <a:pPr lvl="2"/>
                <a:r>
                  <a:rPr lang="en-US" dirty="0">
                    <a:sym typeface="Symbol"/>
                  </a:rPr>
                  <a:t>Now, show that, with that assumption, the property is also true for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𝑘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+ 1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6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39312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Mathematical induction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Prove that, for all integers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≥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1</m:t>
                    </m:r>
                  </m:oMath>
                </a14:m>
                <a:r>
                  <a:rPr lang="en-US" dirty="0">
                    <a:sym typeface="Symbol"/>
                  </a:rPr>
                  <a:t>,</a:t>
                </a:r>
              </a:p>
              <a:p>
                <a:endParaRPr lang="en-US" dirty="0">
                  <a:sym typeface="Symbol"/>
                </a:endParaRPr>
              </a:p>
              <a:p>
                <a:pPr marL="11887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sz="4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4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4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4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r>
                                <a:rPr lang="en-US" sz="4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4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4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US" sz="4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4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4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4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r>
                                <a:rPr lang="en-US" sz="4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4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4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r>
                                <a:rPr lang="en-US" sz="4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4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nary>
                        </m:den>
                      </m:f>
                      <m:r>
                        <a:rPr lang="en-US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endParaRPr lang="en-US" dirty="0">
                  <a:sym typeface="Symbol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58196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Using recursive definitions to generate sequences</a:t>
            </a:r>
          </a:p>
          <a:p>
            <a:r>
              <a:rPr lang="en-US" dirty="0"/>
              <a:t>Writing a recursive definition based on a sequence</a:t>
            </a:r>
          </a:p>
          <a:p>
            <a:r>
              <a:rPr lang="en-US" dirty="0"/>
              <a:t>Using mathematical induction to show that a recursive definition and an explicit definition are equivalent</a:t>
            </a:r>
          </a:p>
        </p:txBody>
      </p:sp>
    </p:spTree>
    <p:extLst>
      <p:ext uri="{BB962C8B-B14F-4D97-AF65-F5344CB8AC3E}">
        <p14:creationId xmlns:p14="http://schemas.microsoft.com/office/powerpoint/2010/main" val="1646649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Employing outside formulas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Sure, intelligent pattern matching gets you a long way</a:t>
                </a:r>
              </a:p>
              <a:p>
                <a:r>
                  <a:rPr lang="en-US" dirty="0"/>
                  <a:t>However, it is sometimes necessary to substitute in some known formula to simplify a series of terms</a:t>
                </a:r>
              </a:p>
              <a:p>
                <a:r>
                  <a:rPr lang="en-US" dirty="0"/>
                  <a:t>Recall</a:t>
                </a:r>
              </a:p>
              <a:p>
                <a:pPr lvl="1"/>
                <a:r>
                  <a:rPr lang="en-US" dirty="0"/>
                  <a:t>Geometric series: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+…+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Arithmetic series: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1 + 2 + 3 + … +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</m:t>
                    </m:r>
                    <m:f>
                      <m:f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+1)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6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4451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0BF4D-45DE-4CDE-9E59-86FC6CA2E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Changing from iteration to recursion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AF510F1-66BA-4069-813D-8A337BEB0E6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Consider the following formula: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</m:oMath>
                </a14:m>
                <a:r>
                  <a:rPr lang="en-US" dirty="0"/>
                  <a:t>,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r>
                  <a:rPr lang="en-US" dirty="0"/>
                  <a:t>Convert it into a recursive formula:</a:t>
                </a:r>
              </a:p>
              <a:p>
                <a:pPr lvl="1"/>
                <a:r>
                  <a:rPr lang="en-US" dirty="0"/>
                  <a:t>State the recurrence relation</a:t>
                </a:r>
              </a:p>
              <a:p>
                <a:pPr lvl="1"/>
                <a:r>
                  <a:rPr lang="en-US" dirty="0"/>
                  <a:t>Define a starting term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AF510F1-66BA-4069-813D-8A337BEB0E6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6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8314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sequence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𝑔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𝑘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−1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𝑔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𝑘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−1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+2</m:t>
                        </m:r>
                      </m:den>
                    </m:f>
                  </m:oMath>
                </a14:m>
                <a:r>
                  <a:rPr lang="en-US" dirty="0"/>
                  <a:t> for all integers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 = 1</a:t>
                </a:r>
              </a:p>
              <a:p>
                <a:endParaRPr lang="en-US" dirty="0"/>
              </a:p>
              <a:p>
                <a:r>
                  <a:rPr lang="en-US" dirty="0"/>
                  <a:t>Give an explicit formula for this recurrence relation</a:t>
                </a:r>
              </a:p>
              <a:p>
                <a:r>
                  <a:rPr lang="en-US" b="1" dirty="0"/>
                  <a:t>Hint:</a:t>
                </a:r>
                <a:r>
                  <a:rPr lang="en-US" dirty="0"/>
                  <a:t> Use the method of iteration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8278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Solving second order linear homogeneous recurrence relations with constant coefficients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To solve sequence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+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</m:oMath>
                </a14:m>
                <a:endParaRPr lang="en-US" baseline="-25000" dirty="0"/>
              </a:p>
              <a:p>
                <a:r>
                  <a:rPr lang="en-US" dirty="0"/>
                  <a:t>Find its characteristic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 –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𝐴𝑡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–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0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If the equation has two distinct roots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en-US" i="1" dirty="0"/>
              </a:p>
              <a:p>
                <a:pPr lvl="1"/>
                <a:r>
                  <a:rPr lang="en-US" dirty="0"/>
                  <a:t>Substitute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into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𝐶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 + 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𝐷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 to find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i="1" dirty="0"/>
              </a:p>
              <a:p>
                <a:r>
                  <a:rPr lang="en-US" dirty="0"/>
                  <a:t>If the equation has a single root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US" i="1" dirty="0"/>
              </a:p>
              <a:p>
                <a:pPr lvl="1"/>
                <a:r>
                  <a:rPr lang="en-US" dirty="0"/>
                  <a:t>Substitute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into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𝐶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 + 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𝑛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 to find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i="1" dirty="0"/>
              </a:p>
              <a:p>
                <a:r>
                  <a:rPr lang="en-US" b="1" dirty="0"/>
                  <a:t>There will be one of these on the exam</a:t>
                </a:r>
              </a:p>
              <a:p>
                <a:endParaRPr lang="en-US" b="1" i="1" baseline="30000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3030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9F0CB-EE35-454A-9FBC-E78106FC7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Ticket Out the Door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425188-3F26-4624-9E83-5811B84531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5930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 1!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Finish Assignment 2</a:t>
            </a:r>
          </a:p>
          <a:p>
            <a:pPr lvl="1"/>
            <a:r>
              <a:rPr lang="en-US" b="1" dirty="0"/>
              <a:t>Due tonight by midnight!</a:t>
            </a:r>
          </a:p>
          <a:p>
            <a:r>
              <a:rPr lang="en-US" b="1" dirty="0">
                <a:solidFill>
                  <a:srgbClr val="FF0000"/>
                </a:solidFill>
              </a:rPr>
              <a:t>Study for Exam 1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Next Monday!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6237</TotalTime>
  <Words>1613</Words>
  <Application>Microsoft Office PowerPoint</Application>
  <PresentationFormat>Widescreen</PresentationFormat>
  <Paragraphs>180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3" baseType="lpstr">
      <vt:lpstr>Arial</vt:lpstr>
      <vt:lpstr>Calibri</vt:lpstr>
      <vt:lpstr>Cambria Math</vt:lpstr>
      <vt:lpstr>Corbel</vt:lpstr>
      <vt:lpstr>Courier New</vt:lpstr>
      <vt:lpstr>Symbol</vt:lpstr>
      <vt:lpstr>Wingdings</vt:lpstr>
      <vt:lpstr>Wingdings 2</vt:lpstr>
      <vt:lpstr>Wingdings 3</vt:lpstr>
      <vt:lpstr>Module</vt:lpstr>
      <vt:lpstr>COMP 2230</vt:lpstr>
      <vt:lpstr>Last time</vt:lpstr>
      <vt:lpstr>Questions?</vt:lpstr>
      <vt:lpstr>Assignment 2</vt:lpstr>
      <vt:lpstr>Review</vt:lpstr>
      <vt:lpstr>Growth of Functions</vt:lpstr>
      <vt:lpstr>Growth of functions</vt:lpstr>
      <vt:lpstr>Polynomials</vt:lpstr>
      <vt:lpstr>Exponential and logarithmic orders</vt:lpstr>
      <vt:lpstr>Running time for algorithms</vt:lpstr>
      <vt:lpstr>Computing running time</vt:lpstr>
      <vt:lpstr>Far too easy</vt:lpstr>
      <vt:lpstr>A little tougher</vt:lpstr>
      <vt:lpstr>Watch your step</vt:lpstr>
      <vt:lpstr>Keep watching your step</vt:lpstr>
      <vt:lpstr>Steps on steps</vt:lpstr>
      <vt:lpstr>Steps on steps on steps</vt:lpstr>
      <vt:lpstr>Switch it up</vt:lpstr>
      <vt:lpstr>Back to your roots</vt:lpstr>
      <vt:lpstr>Sequences and Induction</vt:lpstr>
      <vt:lpstr>Sequences</vt:lpstr>
      <vt:lpstr>Simplify</vt:lpstr>
      <vt:lpstr>Proof by mathematical induction</vt:lpstr>
      <vt:lpstr>Mathematical induction example</vt:lpstr>
      <vt:lpstr>Recursion</vt:lpstr>
      <vt:lpstr>Employing outside formulas</vt:lpstr>
      <vt:lpstr>Changing from iteration to recursion</vt:lpstr>
      <vt:lpstr>Recursive sequence example</vt:lpstr>
      <vt:lpstr>Solving second order linear homogeneous recurrence relations with constant coefficients</vt:lpstr>
      <vt:lpstr>Ticket Out the Door</vt:lpstr>
      <vt:lpstr>Upcoming</vt:lpstr>
      <vt:lpstr>Next time…</vt:lpstr>
      <vt:lpstr>Reminders</vt:lpstr>
    </vt:vector>
  </TitlesOfParts>
  <Company>Elizabethtown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CS121</dc:title>
  <dc:creator>your username</dc:creator>
  <cp:lastModifiedBy>Wittman, Barry</cp:lastModifiedBy>
  <cp:revision>418</cp:revision>
  <dcterms:created xsi:type="dcterms:W3CDTF">2009-08-24T20:26:10Z</dcterms:created>
  <dcterms:modified xsi:type="dcterms:W3CDTF">2026-09-11T13:08:22Z</dcterms:modified>
</cp:coreProperties>
</file>